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69" r:id="rId6"/>
    <p:sldId id="265" r:id="rId7"/>
    <p:sldId id="266" r:id="rId8"/>
    <p:sldId id="267" r:id="rId9"/>
    <p:sldId id="268" r:id="rId10"/>
    <p:sldId id="270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7C3F45-8C1F-4FFC-9117-778F365C39FB}" v="161" dt="2021-01-31T15:33:24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>
        <p:scale>
          <a:sx n="60" d="100"/>
          <a:sy n="60" d="100"/>
        </p:scale>
        <p:origin x="105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i Toni" userId="36bb537d205b991b" providerId="LiveId" clId="{617C3F45-8C1F-4FFC-9117-778F365C39FB}"/>
    <pc:docChg chg="undo redo custSel mod addSld delSld modSld sldOrd">
      <pc:chgData name="Toni Toni" userId="36bb537d205b991b" providerId="LiveId" clId="{617C3F45-8C1F-4FFC-9117-778F365C39FB}" dt="2021-01-31T15:33:33.473" v="3659" actId="1076"/>
      <pc:docMkLst>
        <pc:docMk/>
      </pc:docMkLst>
      <pc:sldChg chg="add del">
        <pc:chgData name="Toni Toni" userId="36bb537d205b991b" providerId="LiveId" clId="{617C3F45-8C1F-4FFC-9117-778F365C39FB}" dt="2021-01-29T20:44:26.986" v="766" actId="2696"/>
        <pc:sldMkLst>
          <pc:docMk/>
          <pc:sldMk cId="4119542089" sldId="257"/>
        </pc:sldMkLst>
      </pc:sldChg>
      <pc:sldChg chg="addSp delSp modSp mod">
        <pc:chgData name="Toni Toni" userId="36bb537d205b991b" providerId="LiveId" clId="{617C3F45-8C1F-4FFC-9117-778F365C39FB}" dt="2021-01-29T21:35:40.045" v="1852" actId="27918"/>
        <pc:sldMkLst>
          <pc:docMk/>
          <pc:sldMk cId="3187169345" sldId="258"/>
        </pc:sldMkLst>
        <pc:spChg chg="mod">
          <ac:chgData name="Toni Toni" userId="36bb537d205b991b" providerId="LiveId" clId="{617C3F45-8C1F-4FFC-9117-778F365C39FB}" dt="2021-01-29T21:23:15.509" v="1626" actId="26606"/>
          <ac:spMkLst>
            <pc:docMk/>
            <pc:sldMk cId="3187169345" sldId="258"/>
            <ac:spMk id="2" creationId="{F5C068C3-A58C-41B3-9A68-A8B9C6397F8F}"/>
          </ac:spMkLst>
        </pc:spChg>
        <pc:spChg chg="del mod">
          <ac:chgData name="Toni Toni" userId="36bb537d205b991b" providerId="LiveId" clId="{617C3F45-8C1F-4FFC-9117-778F365C39FB}" dt="2021-01-29T21:23:15.509" v="1626" actId="26606"/>
          <ac:spMkLst>
            <pc:docMk/>
            <pc:sldMk cId="3187169345" sldId="258"/>
            <ac:spMk id="3" creationId="{1783E1A6-B37B-4669-A80D-9E0DB6AB61A5}"/>
          </ac:spMkLst>
        </pc:spChg>
        <pc:spChg chg="del">
          <ac:chgData name="Toni Toni" userId="36bb537d205b991b" providerId="LiveId" clId="{617C3F45-8C1F-4FFC-9117-778F365C39FB}" dt="2021-01-29T21:23:15.509" v="1626" actId="26606"/>
          <ac:spMkLst>
            <pc:docMk/>
            <pc:sldMk cId="3187169345" sldId="258"/>
            <ac:spMk id="8" creationId="{4BC99CB9-DDAD-44A2-8A1C-E3AF4E72DF5C}"/>
          </ac:spMkLst>
        </pc:spChg>
        <pc:spChg chg="del">
          <ac:chgData name="Toni Toni" userId="36bb537d205b991b" providerId="LiveId" clId="{617C3F45-8C1F-4FFC-9117-778F365C39FB}" dt="2021-01-29T21:23:15.509" v="1626" actId="26606"/>
          <ac:spMkLst>
            <pc:docMk/>
            <pc:sldMk cId="3187169345" sldId="258"/>
            <ac:spMk id="10" creationId="{64053CBF-3932-45FF-8285-EE5146085F3A}"/>
          </ac:spMkLst>
        </pc:spChg>
        <pc:spChg chg="add">
          <ac:chgData name="Toni Toni" userId="36bb537d205b991b" providerId="LiveId" clId="{617C3F45-8C1F-4FFC-9117-778F365C39FB}" dt="2021-01-29T21:23:15.509" v="1626" actId="26606"/>
          <ac:spMkLst>
            <pc:docMk/>
            <pc:sldMk cId="3187169345" sldId="258"/>
            <ac:spMk id="28" creationId="{955A2079-FA98-4876-80F0-72364A7D2EA4}"/>
          </ac:spMkLst>
        </pc:spChg>
        <pc:grpChg chg="del">
          <ac:chgData name="Toni Toni" userId="36bb537d205b991b" providerId="LiveId" clId="{617C3F45-8C1F-4FFC-9117-778F365C39FB}" dt="2021-01-29T21:23:15.509" v="1626" actId="26606"/>
          <ac:grpSpMkLst>
            <pc:docMk/>
            <pc:sldMk cId="3187169345" sldId="258"/>
            <ac:grpSpMk id="12" creationId="{2E751C04-BEA6-446B-A678-9C74819EBD4C}"/>
          </ac:grpSpMkLst>
        </pc:grpChg>
        <pc:grpChg chg="del">
          <ac:chgData name="Toni Toni" userId="36bb537d205b991b" providerId="LiveId" clId="{617C3F45-8C1F-4FFC-9117-778F365C39FB}" dt="2021-01-29T21:23:15.509" v="1626" actId="26606"/>
          <ac:grpSpMkLst>
            <pc:docMk/>
            <pc:sldMk cId="3187169345" sldId="258"/>
            <ac:grpSpMk id="18" creationId="{B63ACBA3-DEFD-4C6D-BBA0-64468FA99C2D}"/>
          </ac:grpSpMkLst>
        </pc:grpChg>
        <pc:graphicFrameChg chg="add mod">
          <ac:chgData name="Toni Toni" userId="36bb537d205b991b" providerId="LiveId" clId="{617C3F45-8C1F-4FFC-9117-778F365C39FB}" dt="2021-01-29T21:35:34.456" v="1834" actId="20577"/>
          <ac:graphicFrameMkLst>
            <pc:docMk/>
            <pc:sldMk cId="3187169345" sldId="258"/>
            <ac:graphicFrameMk id="24" creationId="{2A3F17FC-CC3B-4813-B6BD-EA2F23FB2602}"/>
          </ac:graphicFrameMkLst>
        </pc:graphicFrameChg>
      </pc:sldChg>
      <pc:sldChg chg="add del">
        <pc:chgData name="Toni Toni" userId="36bb537d205b991b" providerId="LiveId" clId="{617C3F45-8C1F-4FFC-9117-778F365C39FB}" dt="2021-01-29T20:44:09.049" v="765" actId="2696"/>
        <pc:sldMkLst>
          <pc:docMk/>
          <pc:sldMk cId="2030673852" sldId="259"/>
        </pc:sldMkLst>
      </pc:sldChg>
      <pc:sldChg chg="delSp modSp del mod">
        <pc:chgData name="Toni Toni" userId="36bb537d205b991b" providerId="LiveId" clId="{617C3F45-8C1F-4FFC-9117-778F365C39FB}" dt="2021-01-29T21:36:07.334" v="1853" actId="2696"/>
        <pc:sldMkLst>
          <pc:docMk/>
          <pc:sldMk cId="2625492180" sldId="260"/>
        </pc:sldMkLst>
        <pc:spChg chg="del mod">
          <ac:chgData name="Toni Toni" userId="36bb537d205b991b" providerId="LiveId" clId="{617C3F45-8C1F-4FFC-9117-778F365C39FB}" dt="2021-01-29T21:21:10.887" v="1607"/>
          <ac:spMkLst>
            <pc:docMk/>
            <pc:sldMk cId="2625492180" sldId="260"/>
            <ac:spMk id="5" creationId="{77EDADD6-6C4B-4467-AC61-C899FF7FEA8D}"/>
          </ac:spMkLst>
        </pc:spChg>
      </pc:sldChg>
      <pc:sldChg chg="addSp delSp modSp mod">
        <pc:chgData name="Toni Toni" userId="36bb537d205b991b" providerId="LiveId" clId="{617C3F45-8C1F-4FFC-9117-778F365C39FB}" dt="2021-01-31T15:33:33.473" v="3659" actId="1076"/>
        <pc:sldMkLst>
          <pc:docMk/>
          <pc:sldMk cId="1496433245" sldId="262"/>
        </pc:sldMkLst>
        <pc:spChg chg="mod">
          <ac:chgData name="Toni Toni" userId="36bb537d205b991b" providerId="LiveId" clId="{617C3F45-8C1F-4FFC-9117-778F365C39FB}" dt="2021-01-29T21:49:14.997" v="3460" actId="1076"/>
          <ac:spMkLst>
            <pc:docMk/>
            <pc:sldMk cId="1496433245" sldId="262"/>
            <ac:spMk id="2" creationId="{5A423932-39DD-4DE9-8966-0164AF9FAA76}"/>
          </ac:spMkLst>
        </pc:spChg>
        <pc:spChg chg="del mod">
          <ac:chgData name="Toni Toni" userId="36bb537d205b991b" providerId="LiveId" clId="{617C3F45-8C1F-4FFC-9117-778F365C39FB}" dt="2021-01-29T21:37:54.785" v="1862" actId="26606"/>
          <ac:spMkLst>
            <pc:docMk/>
            <pc:sldMk cId="1496433245" sldId="262"/>
            <ac:spMk id="3" creationId="{A6011157-B78E-4E13-BC0B-B1770F7C8C28}"/>
          </ac:spMkLst>
        </pc:spChg>
        <pc:spChg chg="add mod">
          <ac:chgData name="Toni Toni" userId="36bb537d205b991b" providerId="LiveId" clId="{617C3F45-8C1F-4FFC-9117-778F365C39FB}" dt="2021-01-31T15:33:33.473" v="3659" actId="1076"/>
          <ac:spMkLst>
            <pc:docMk/>
            <pc:sldMk cId="1496433245" sldId="262"/>
            <ac:spMk id="4" creationId="{C07708F2-601B-4D2E-9051-D39ADF483216}"/>
          </ac:spMkLst>
        </pc:spChg>
        <pc:spChg chg="add del">
          <ac:chgData name="Toni Toni" userId="36bb537d205b991b" providerId="LiveId" clId="{617C3F45-8C1F-4FFC-9117-778F365C39FB}" dt="2021-01-29T21:37:54.785" v="1862" actId="26606"/>
          <ac:spMkLst>
            <pc:docMk/>
            <pc:sldMk cId="1496433245" sldId="262"/>
            <ac:spMk id="8" creationId="{4BC99CB9-DDAD-44A2-8A1C-E3AF4E72DF5C}"/>
          </ac:spMkLst>
        </pc:spChg>
        <pc:spChg chg="add del">
          <ac:chgData name="Toni Toni" userId="36bb537d205b991b" providerId="LiveId" clId="{617C3F45-8C1F-4FFC-9117-778F365C39FB}" dt="2021-01-29T21:37:54.785" v="1862" actId="26606"/>
          <ac:spMkLst>
            <pc:docMk/>
            <pc:sldMk cId="1496433245" sldId="262"/>
            <ac:spMk id="10" creationId="{64053CBF-3932-45FF-8285-EE5146085F3A}"/>
          </ac:spMkLst>
        </pc:spChg>
        <pc:spChg chg="add del">
          <ac:chgData name="Toni Toni" userId="36bb537d205b991b" providerId="LiveId" clId="{617C3F45-8C1F-4FFC-9117-778F365C39FB}" dt="2021-01-29T21:37:37.794" v="1856" actId="26606"/>
          <ac:spMkLst>
            <pc:docMk/>
            <pc:sldMk cId="1496433245" sldId="262"/>
            <ac:spMk id="31" creationId="{1A95671B-3CC6-4792-9114-B74FAEA224E6}"/>
          </ac:spMkLst>
        </pc:spChg>
        <pc:spChg chg="add del">
          <ac:chgData name="Toni Toni" userId="36bb537d205b991b" providerId="LiveId" clId="{617C3F45-8C1F-4FFC-9117-778F365C39FB}" dt="2021-01-29T21:37:40.731" v="1859" actId="26606"/>
          <ac:spMkLst>
            <pc:docMk/>
            <pc:sldMk cId="1496433245" sldId="262"/>
            <ac:spMk id="32" creationId="{CE3CC9A4-91C0-494A-8909-F7E7AC22C656}"/>
          </ac:spMkLst>
        </pc:spChg>
        <pc:spChg chg="add del">
          <ac:chgData name="Toni Toni" userId="36bb537d205b991b" providerId="LiveId" clId="{617C3F45-8C1F-4FFC-9117-778F365C39FB}" dt="2021-01-29T21:37:40.731" v="1859" actId="26606"/>
          <ac:spMkLst>
            <pc:docMk/>
            <pc:sldMk cId="1496433245" sldId="262"/>
            <ac:spMk id="33" creationId="{DFE7E251-A8F5-4EC2-9DA1-36F1FA889C3E}"/>
          </ac:spMkLst>
        </pc:spChg>
        <pc:spChg chg="add del">
          <ac:chgData name="Toni Toni" userId="36bb537d205b991b" providerId="LiveId" clId="{617C3F45-8C1F-4FFC-9117-778F365C39FB}" dt="2021-01-29T21:37:40.731" v="1859" actId="26606"/>
          <ac:spMkLst>
            <pc:docMk/>
            <pc:sldMk cId="1496433245" sldId="262"/>
            <ac:spMk id="34" creationId="{6DCFBF7C-E961-4641-BE4F-43B98325E041}"/>
          </ac:spMkLst>
        </pc:spChg>
        <pc:spChg chg="add del">
          <ac:chgData name="Toni Toni" userId="36bb537d205b991b" providerId="LiveId" clId="{617C3F45-8C1F-4FFC-9117-778F365C39FB}" dt="2021-01-29T21:37:40.731" v="1859" actId="26606"/>
          <ac:spMkLst>
            <pc:docMk/>
            <pc:sldMk cId="1496433245" sldId="262"/>
            <ac:spMk id="35" creationId="{1A95671B-3CC6-4792-9114-B74FAEA224E6}"/>
          </ac:spMkLst>
        </pc:spChg>
        <pc:spChg chg="add del">
          <ac:chgData name="Toni Toni" userId="36bb537d205b991b" providerId="LiveId" clId="{617C3F45-8C1F-4FFC-9117-778F365C39FB}" dt="2021-01-29T21:37:54.747" v="1861" actId="26606"/>
          <ac:spMkLst>
            <pc:docMk/>
            <pc:sldMk cId="1496433245" sldId="262"/>
            <ac:spMk id="38" creationId="{1A95671B-3CC6-4792-9114-B74FAEA224E6}"/>
          </ac:spMkLst>
        </pc:spChg>
        <pc:grpChg chg="add del">
          <ac:chgData name="Toni Toni" userId="36bb537d205b991b" providerId="LiveId" clId="{617C3F45-8C1F-4FFC-9117-778F365C39FB}" dt="2021-01-29T21:37:54.785" v="1862" actId="26606"/>
          <ac:grpSpMkLst>
            <pc:docMk/>
            <pc:sldMk cId="1496433245" sldId="262"/>
            <ac:grpSpMk id="12" creationId="{2E751C04-BEA6-446B-A678-9C74819EBD4C}"/>
          </ac:grpSpMkLst>
        </pc:grpChg>
        <pc:grpChg chg="add del">
          <ac:chgData name="Toni Toni" userId="36bb537d205b991b" providerId="LiveId" clId="{617C3F45-8C1F-4FFC-9117-778F365C39FB}" dt="2021-01-29T21:37:54.785" v="1862" actId="26606"/>
          <ac:grpSpMkLst>
            <pc:docMk/>
            <pc:sldMk cId="1496433245" sldId="262"/>
            <ac:grpSpMk id="18" creationId="{B63ACBA3-DEFD-4C6D-BBA0-64468FA99C2D}"/>
          </ac:grpSpMkLst>
        </pc:grpChg>
        <pc:graphicFrameChg chg="add mod">
          <ac:chgData name="Toni Toni" userId="36bb537d205b991b" providerId="LiveId" clId="{617C3F45-8C1F-4FFC-9117-778F365C39FB}" dt="2021-01-31T15:33:24.822" v="3658" actId="20577"/>
          <ac:graphicFrameMkLst>
            <pc:docMk/>
            <pc:sldMk cId="1496433245" sldId="262"/>
            <ac:graphicFrameMk id="26" creationId="{E1CD84D6-6288-4BEF-8B31-5621F2E15942}"/>
          </ac:graphicFrameMkLst>
        </pc:graphicFrameChg>
        <pc:picChg chg="add del">
          <ac:chgData name="Toni Toni" userId="36bb537d205b991b" providerId="LiveId" clId="{617C3F45-8C1F-4FFC-9117-778F365C39FB}" dt="2021-01-29T21:37:37.794" v="1856" actId="26606"/>
          <ac:picMkLst>
            <pc:docMk/>
            <pc:sldMk cId="1496433245" sldId="262"/>
            <ac:picMk id="28" creationId="{A08E103C-CE0F-4EAF-ABA0-5AFB42B15A6C}"/>
          </ac:picMkLst>
        </pc:picChg>
        <pc:picChg chg="add del">
          <ac:chgData name="Toni Toni" userId="36bb537d205b991b" providerId="LiveId" clId="{617C3F45-8C1F-4FFC-9117-778F365C39FB}" dt="2021-01-29T21:37:40.731" v="1859" actId="26606"/>
          <ac:picMkLst>
            <pc:docMk/>
            <pc:sldMk cId="1496433245" sldId="262"/>
            <ac:picMk id="36" creationId="{D6922C17-FC6C-40ED-957B-7C74D57C529A}"/>
          </ac:picMkLst>
        </pc:picChg>
        <pc:picChg chg="add del">
          <ac:chgData name="Toni Toni" userId="36bb537d205b991b" providerId="LiveId" clId="{617C3F45-8C1F-4FFC-9117-778F365C39FB}" dt="2021-01-29T21:37:54.747" v="1861" actId="26606"/>
          <ac:picMkLst>
            <pc:docMk/>
            <pc:sldMk cId="1496433245" sldId="262"/>
            <ac:picMk id="39" creationId="{1379BDF6-7954-4136-A089-D18FC1E13AD9}"/>
          </ac:picMkLst>
        </pc:picChg>
      </pc:sldChg>
      <pc:sldChg chg="addSp delSp modSp new mod setBg">
        <pc:chgData name="Toni Toni" userId="36bb537d205b991b" providerId="LiveId" clId="{617C3F45-8C1F-4FFC-9117-778F365C39FB}" dt="2021-01-29T21:23:31.531" v="1629" actId="26606"/>
        <pc:sldMkLst>
          <pc:docMk/>
          <pc:sldMk cId="200439523" sldId="263"/>
        </pc:sldMkLst>
        <pc:spChg chg="mod">
          <ac:chgData name="Toni Toni" userId="36bb537d205b991b" providerId="LiveId" clId="{617C3F45-8C1F-4FFC-9117-778F365C39FB}" dt="2021-01-29T21:23:31.531" v="1629" actId="26606"/>
          <ac:spMkLst>
            <pc:docMk/>
            <pc:sldMk cId="200439523" sldId="263"/>
            <ac:spMk id="2" creationId="{1920B015-D85F-4BC5-9816-B82B0987EB0B}"/>
          </ac:spMkLst>
        </pc:spChg>
        <pc:spChg chg="add del mod">
          <ac:chgData name="Toni Toni" userId="36bb537d205b991b" providerId="LiveId" clId="{617C3F45-8C1F-4FFC-9117-778F365C39FB}" dt="2021-01-29T19:57:12.341" v="423" actId="26606"/>
          <ac:spMkLst>
            <pc:docMk/>
            <pc:sldMk cId="200439523" sldId="263"/>
            <ac:spMk id="3" creationId="{933E95AA-C039-4AE7-9B7B-623C42608D0C}"/>
          </ac:spMkLst>
        </pc:spChg>
        <pc:spChg chg="add del">
          <ac:chgData name="Toni Toni" userId="36bb537d205b991b" providerId="LiveId" clId="{617C3F45-8C1F-4FFC-9117-778F365C39FB}" dt="2021-01-29T19:57:12.341" v="423" actId="26606"/>
          <ac:spMkLst>
            <pc:docMk/>
            <pc:sldMk cId="200439523" sldId="263"/>
            <ac:spMk id="8" creationId="{5C8908E2-EE49-44D2-9428-A28D2312A8D5}"/>
          </ac:spMkLst>
        </pc:spChg>
        <pc:spChg chg="add del">
          <ac:chgData name="Toni Toni" userId="36bb537d205b991b" providerId="LiveId" clId="{617C3F45-8C1F-4FFC-9117-778F365C39FB}" dt="2021-01-29T19:57:12.341" v="423" actId="26606"/>
          <ac:spMkLst>
            <pc:docMk/>
            <pc:sldMk cId="200439523" sldId="263"/>
            <ac:spMk id="14" creationId="{D06891CE-5B9C-4B9E-AA78-3A5E25434F86}"/>
          </ac:spMkLst>
        </pc:spChg>
        <pc:spChg chg="add del">
          <ac:chgData name="Toni Toni" userId="36bb537d205b991b" providerId="LiveId" clId="{617C3F45-8C1F-4FFC-9117-778F365C39FB}" dt="2021-01-29T19:57:12.341" v="423" actId="26606"/>
          <ac:spMkLst>
            <pc:docMk/>
            <pc:sldMk cId="200439523" sldId="263"/>
            <ac:spMk id="16" creationId="{ED888B23-07FA-482A-96DF-47E31AF1A603}"/>
          </ac:spMkLst>
        </pc:spChg>
        <pc:spChg chg="add del">
          <ac:chgData name="Toni Toni" userId="36bb537d205b991b" providerId="LiveId" clId="{617C3F45-8C1F-4FFC-9117-778F365C39FB}" dt="2021-01-29T21:23:31.531" v="1629" actId="26606"/>
          <ac:spMkLst>
            <pc:docMk/>
            <pc:sldMk cId="200439523" sldId="263"/>
            <ac:spMk id="21" creationId="{5C8908E2-EE49-44D2-9428-A28D2312A8D5}"/>
          </ac:spMkLst>
        </pc:spChg>
        <pc:spChg chg="add del">
          <ac:chgData name="Toni Toni" userId="36bb537d205b991b" providerId="LiveId" clId="{617C3F45-8C1F-4FFC-9117-778F365C39FB}" dt="2021-01-29T19:57:12.304" v="422" actId="26606"/>
          <ac:spMkLst>
            <pc:docMk/>
            <pc:sldMk cId="200439523" sldId="263"/>
            <ac:spMk id="22" creationId="{081EA652-8C6A-4E69-BEB9-170809474553}"/>
          </ac:spMkLst>
        </pc:spChg>
        <pc:spChg chg="add del">
          <ac:chgData name="Toni Toni" userId="36bb537d205b991b" providerId="LiveId" clId="{617C3F45-8C1F-4FFC-9117-778F365C39FB}" dt="2021-01-29T19:57:12.304" v="422" actId="26606"/>
          <ac:spMkLst>
            <pc:docMk/>
            <pc:sldMk cId="200439523" sldId="263"/>
            <ac:spMk id="24" creationId="{79FCBE05-E963-41B2-97FD-8631A61EB2A9}"/>
          </ac:spMkLst>
        </pc:spChg>
        <pc:spChg chg="add del">
          <ac:chgData name="Toni Toni" userId="36bb537d205b991b" providerId="LiveId" clId="{617C3F45-8C1F-4FFC-9117-778F365C39FB}" dt="2021-01-29T19:57:12.304" v="422" actId="26606"/>
          <ac:spMkLst>
            <pc:docMk/>
            <pc:sldMk cId="200439523" sldId="263"/>
            <ac:spMk id="26" creationId="{5298780A-33B9-4EA2-8F67-DE68AD62841B}"/>
          </ac:spMkLst>
        </pc:spChg>
        <pc:spChg chg="add del">
          <ac:chgData name="Toni Toni" userId="36bb537d205b991b" providerId="LiveId" clId="{617C3F45-8C1F-4FFC-9117-778F365C39FB}" dt="2021-01-29T21:23:31.531" v="1629" actId="26606"/>
          <ac:spMkLst>
            <pc:docMk/>
            <pc:sldMk cId="200439523" sldId="263"/>
            <ac:spMk id="27" creationId="{D06891CE-5B9C-4B9E-AA78-3A5E25434F86}"/>
          </ac:spMkLst>
        </pc:spChg>
        <pc:spChg chg="add del">
          <ac:chgData name="Toni Toni" userId="36bb537d205b991b" providerId="LiveId" clId="{617C3F45-8C1F-4FFC-9117-778F365C39FB}" dt="2021-01-29T19:57:12.304" v="422" actId="26606"/>
          <ac:spMkLst>
            <pc:docMk/>
            <pc:sldMk cId="200439523" sldId="263"/>
            <ac:spMk id="28" creationId="{4D233ACE-F3A1-4543-B9F4-425DDA579332}"/>
          </ac:spMkLst>
        </pc:spChg>
        <pc:spChg chg="add del">
          <ac:chgData name="Toni Toni" userId="36bb537d205b991b" providerId="LiveId" clId="{617C3F45-8C1F-4FFC-9117-778F365C39FB}" dt="2021-01-29T21:23:31.531" v="1629" actId="26606"/>
          <ac:spMkLst>
            <pc:docMk/>
            <pc:sldMk cId="200439523" sldId="263"/>
            <ac:spMk id="29" creationId="{ED888B23-07FA-482A-96DF-47E31AF1A603}"/>
          </ac:spMkLst>
        </pc:spChg>
        <pc:spChg chg="add del mod">
          <ac:chgData name="Toni Toni" userId="36bb537d205b991b" providerId="LiveId" clId="{617C3F45-8C1F-4FFC-9117-778F365C39FB}" dt="2021-01-29T21:23:31.531" v="1629" actId="26606"/>
          <ac:spMkLst>
            <pc:docMk/>
            <pc:sldMk cId="200439523" sldId="263"/>
            <ac:spMk id="31" creationId="{933E95AA-C039-4AE7-9B7B-623C42608D0C}"/>
          </ac:spMkLst>
        </pc:spChg>
        <pc:spChg chg="add del">
          <ac:chgData name="Toni Toni" userId="36bb537d205b991b" providerId="LiveId" clId="{617C3F45-8C1F-4FFC-9117-778F365C39FB}" dt="2021-01-29T21:23:31.508" v="1628" actId="26606"/>
          <ac:spMkLst>
            <pc:docMk/>
            <pc:sldMk cId="200439523" sldId="263"/>
            <ac:spMk id="37" creationId="{081EA652-8C6A-4E69-BEB9-170809474553}"/>
          </ac:spMkLst>
        </pc:spChg>
        <pc:spChg chg="add del">
          <ac:chgData name="Toni Toni" userId="36bb537d205b991b" providerId="LiveId" clId="{617C3F45-8C1F-4FFC-9117-778F365C39FB}" dt="2021-01-29T21:23:31.508" v="1628" actId="26606"/>
          <ac:spMkLst>
            <pc:docMk/>
            <pc:sldMk cId="200439523" sldId="263"/>
            <ac:spMk id="39" creationId="{79FCBE05-E963-41B2-97FD-8631A61EB2A9}"/>
          </ac:spMkLst>
        </pc:spChg>
        <pc:spChg chg="add del">
          <ac:chgData name="Toni Toni" userId="36bb537d205b991b" providerId="LiveId" clId="{617C3F45-8C1F-4FFC-9117-778F365C39FB}" dt="2021-01-29T21:23:31.508" v="1628" actId="26606"/>
          <ac:spMkLst>
            <pc:docMk/>
            <pc:sldMk cId="200439523" sldId="263"/>
            <ac:spMk id="41" creationId="{5298780A-33B9-4EA2-8F67-DE68AD62841B}"/>
          </ac:spMkLst>
        </pc:spChg>
        <pc:spChg chg="add del">
          <ac:chgData name="Toni Toni" userId="36bb537d205b991b" providerId="LiveId" clId="{617C3F45-8C1F-4FFC-9117-778F365C39FB}" dt="2021-01-29T21:23:31.508" v="1628" actId="26606"/>
          <ac:spMkLst>
            <pc:docMk/>
            <pc:sldMk cId="200439523" sldId="263"/>
            <ac:spMk id="43" creationId="{4D233ACE-F3A1-4543-B9F4-425DDA579332}"/>
          </ac:spMkLst>
        </pc:spChg>
        <pc:spChg chg="add">
          <ac:chgData name="Toni Toni" userId="36bb537d205b991b" providerId="LiveId" clId="{617C3F45-8C1F-4FFC-9117-778F365C39FB}" dt="2021-01-29T21:23:31.531" v="1629" actId="26606"/>
          <ac:spMkLst>
            <pc:docMk/>
            <pc:sldMk cId="200439523" sldId="263"/>
            <ac:spMk id="45" creationId="{955A2079-FA98-4876-80F0-72364A7D2EA4}"/>
          </ac:spMkLst>
        </pc:spChg>
        <pc:grpChg chg="add del">
          <ac:chgData name="Toni Toni" userId="36bb537d205b991b" providerId="LiveId" clId="{617C3F45-8C1F-4FFC-9117-778F365C39FB}" dt="2021-01-29T19:57:12.341" v="423" actId="26606"/>
          <ac:grpSpMkLst>
            <pc:docMk/>
            <pc:sldMk cId="200439523" sldId="263"/>
            <ac:grpSpMk id="10" creationId="{A23D792D-D9F2-4EB4-ADE2-65A518DA6489}"/>
          </ac:grpSpMkLst>
        </pc:grpChg>
        <pc:grpChg chg="add del">
          <ac:chgData name="Toni Toni" userId="36bb537d205b991b" providerId="LiveId" clId="{617C3F45-8C1F-4FFC-9117-778F365C39FB}" dt="2021-01-29T21:23:31.531" v="1629" actId="26606"/>
          <ac:grpSpMkLst>
            <pc:docMk/>
            <pc:sldMk cId="200439523" sldId="263"/>
            <ac:grpSpMk id="23" creationId="{A23D792D-D9F2-4EB4-ADE2-65A518DA6489}"/>
          </ac:grpSpMkLst>
        </pc:grpChg>
        <pc:graphicFrameChg chg="add del">
          <ac:chgData name="Toni Toni" userId="36bb537d205b991b" providerId="LiveId" clId="{617C3F45-8C1F-4FFC-9117-778F365C39FB}" dt="2021-01-29T19:57:12.304" v="422" actId="26606"/>
          <ac:graphicFrameMkLst>
            <pc:docMk/>
            <pc:sldMk cId="200439523" sldId="263"/>
            <ac:graphicFrameMk id="18" creationId="{E2CEDBD0-FC02-4091-9526-4B28C1BC6105}"/>
          </ac:graphicFrameMkLst>
        </pc:graphicFrameChg>
        <pc:graphicFrameChg chg="add del">
          <ac:chgData name="Toni Toni" userId="36bb537d205b991b" providerId="LiveId" clId="{617C3F45-8C1F-4FFC-9117-778F365C39FB}" dt="2021-01-29T21:23:31.508" v="1628" actId="26606"/>
          <ac:graphicFrameMkLst>
            <pc:docMk/>
            <pc:sldMk cId="200439523" sldId="263"/>
            <ac:graphicFrameMk id="33" creationId="{6C56DC5E-2329-468F-A1A3-0314ECEFB007}"/>
          </ac:graphicFrameMkLst>
        </pc:graphicFrameChg>
        <pc:graphicFrameChg chg="add">
          <ac:chgData name="Toni Toni" userId="36bb537d205b991b" providerId="LiveId" clId="{617C3F45-8C1F-4FFC-9117-778F365C39FB}" dt="2021-01-29T21:23:31.531" v="1629" actId="26606"/>
          <ac:graphicFrameMkLst>
            <pc:docMk/>
            <pc:sldMk cId="200439523" sldId="263"/>
            <ac:graphicFrameMk id="46" creationId="{CB2098FB-BEB4-4E7A-994D-1DF54E4FA483}"/>
          </ac:graphicFrameMkLst>
        </pc:graphicFrameChg>
      </pc:sldChg>
      <pc:sldChg chg="addSp delSp modSp new mod setBg">
        <pc:chgData name="Toni Toni" userId="36bb537d205b991b" providerId="LiveId" clId="{617C3F45-8C1F-4FFC-9117-778F365C39FB}" dt="2021-01-31T14:50:04.683" v="3495" actId="1076"/>
        <pc:sldMkLst>
          <pc:docMk/>
          <pc:sldMk cId="2483485169" sldId="264"/>
        </pc:sldMkLst>
        <pc:spChg chg="mod">
          <ac:chgData name="Toni Toni" userId="36bb537d205b991b" providerId="LiveId" clId="{617C3F45-8C1F-4FFC-9117-778F365C39FB}" dt="2021-01-31T14:49:39.755" v="3491" actId="255"/>
          <ac:spMkLst>
            <pc:docMk/>
            <pc:sldMk cId="2483485169" sldId="264"/>
            <ac:spMk id="2" creationId="{F78278A8-5861-4543-AC4B-6B539BB44306}"/>
          </ac:spMkLst>
        </pc:spChg>
        <pc:spChg chg="mod">
          <ac:chgData name="Toni Toni" userId="36bb537d205b991b" providerId="LiveId" clId="{617C3F45-8C1F-4FFC-9117-778F365C39FB}" dt="2021-01-31T14:49:30.128" v="3490" actId="255"/>
          <ac:spMkLst>
            <pc:docMk/>
            <pc:sldMk cId="2483485169" sldId="264"/>
            <ac:spMk id="3" creationId="{48F40A33-5C2F-43EF-833A-9A919B2A62B0}"/>
          </ac:spMkLst>
        </pc:spChg>
        <pc:spChg chg="add del">
          <ac:chgData name="Toni Toni" userId="36bb537d205b991b" providerId="LiveId" clId="{617C3F45-8C1F-4FFC-9117-778F365C39FB}" dt="2021-01-29T19:44:00.244" v="417" actId="26606"/>
          <ac:spMkLst>
            <pc:docMk/>
            <pc:sldMk cId="2483485169" sldId="264"/>
            <ac:spMk id="8" creationId="{5C8908E2-EE49-44D2-9428-A28D2312A8D5}"/>
          </ac:spMkLst>
        </pc:spChg>
        <pc:spChg chg="add del">
          <ac:chgData name="Toni Toni" userId="36bb537d205b991b" providerId="LiveId" clId="{617C3F45-8C1F-4FFC-9117-778F365C39FB}" dt="2021-01-29T19:44:00.244" v="417" actId="26606"/>
          <ac:spMkLst>
            <pc:docMk/>
            <pc:sldMk cId="2483485169" sldId="264"/>
            <ac:spMk id="14" creationId="{02114E49-C077-4083-B5C1-6A6E70F4D91F}"/>
          </ac:spMkLst>
        </pc:spChg>
        <pc:spChg chg="add del">
          <ac:chgData name="Toni Toni" userId="36bb537d205b991b" providerId="LiveId" clId="{617C3F45-8C1F-4FFC-9117-778F365C39FB}" dt="2021-01-29T19:44:00.244" v="417" actId="26606"/>
          <ac:spMkLst>
            <pc:docMk/>
            <pc:sldMk cId="2483485169" sldId="264"/>
            <ac:spMk id="16" creationId="{ED888B23-07FA-482A-96DF-47E31AF1A603}"/>
          </ac:spMkLst>
        </pc:spChg>
        <pc:spChg chg="add del">
          <ac:chgData name="Toni Toni" userId="36bb537d205b991b" providerId="LiveId" clId="{617C3F45-8C1F-4FFC-9117-778F365C39FB}" dt="2021-01-29T19:43:58.477" v="413" actId="26606"/>
          <ac:spMkLst>
            <pc:docMk/>
            <pc:sldMk cId="2483485169" sldId="264"/>
            <ac:spMk id="21" creationId="{5E39A796-BE83-48B1-B33F-35C4A32AAB57}"/>
          </ac:spMkLst>
        </pc:spChg>
        <pc:spChg chg="add del">
          <ac:chgData name="Toni Toni" userId="36bb537d205b991b" providerId="LiveId" clId="{617C3F45-8C1F-4FFC-9117-778F365C39FB}" dt="2021-01-29T19:43:58.477" v="413" actId="26606"/>
          <ac:spMkLst>
            <pc:docMk/>
            <pc:sldMk cId="2483485169" sldId="264"/>
            <ac:spMk id="23" creationId="{72F84B47-E267-4194-8194-831DB7B5547F}"/>
          </ac:spMkLst>
        </pc:spChg>
        <pc:spChg chg="add del">
          <ac:chgData name="Toni Toni" userId="36bb537d205b991b" providerId="LiveId" clId="{617C3F45-8C1F-4FFC-9117-778F365C39FB}" dt="2021-01-29T19:44:00.213" v="416" actId="26606"/>
          <ac:spMkLst>
            <pc:docMk/>
            <pc:sldMk cId="2483485169" sldId="264"/>
            <ac:spMk id="26" creationId="{5C8908E2-EE49-44D2-9428-A28D2312A8D5}"/>
          </ac:spMkLst>
        </pc:spChg>
        <pc:spChg chg="add del">
          <ac:chgData name="Toni Toni" userId="36bb537d205b991b" providerId="LiveId" clId="{617C3F45-8C1F-4FFC-9117-778F365C39FB}" dt="2021-01-29T19:44:00.213" v="416" actId="26606"/>
          <ac:spMkLst>
            <pc:docMk/>
            <pc:sldMk cId="2483485169" sldId="264"/>
            <ac:spMk id="27" creationId="{06139FFD-DF39-4EF5-A0DD-4FAC80228BD7}"/>
          </ac:spMkLst>
        </pc:spChg>
        <pc:spChg chg="add del">
          <ac:chgData name="Toni Toni" userId="36bb537d205b991b" providerId="LiveId" clId="{617C3F45-8C1F-4FFC-9117-778F365C39FB}" dt="2021-01-29T19:44:00.213" v="416" actId="26606"/>
          <ac:spMkLst>
            <pc:docMk/>
            <pc:sldMk cId="2483485169" sldId="264"/>
            <ac:spMk id="29" creationId="{ED888B23-07FA-482A-96DF-47E31AF1A603}"/>
          </ac:spMkLst>
        </pc:spChg>
        <pc:spChg chg="add del">
          <ac:chgData name="Toni Toni" userId="36bb537d205b991b" providerId="LiveId" clId="{617C3F45-8C1F-4FFC-9117-778F365C39FB}" dt="2021-01-29T20:58:57.654" v="1230" actId="26606"/>
          <ac:spMkLst>
            <pc:docMk/>
            <pc:sldMk cId="2483485169" sldId="264"/>
            <ac:spMk id="31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0:58:57.654" v="1230" actId="26606"/>
          <ac:spMkLst>
            <pc:docMk/>
            <pc:sldMk cId="2483485169" sldId="264"/>
            <ac:spMk id="32" creationId="{72F84B47-E267-4194-8194-831DB7B5547F}"/>
          </ac:spMkLst>
        </pc:spChg>
        <pc:spChg chg="add del">
          <ac:chgData name="Toni Toni" userId="36bb537d205b991b" providerId="LiveId" clId="{617C3F45-8C1F-4FFC-9117-778F365C39FB}" dt="2021-01-29T21:00:37.849" v="1234" actId="26606"/>
          <ac:spMkLst>
            <pc:docMk/>
            <pc:sldMk cId="2483485169" sldId="264"/>
            <ac:spMk id="37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1:00:37.849" v="1234" actId="26606"/>
          <ac:spMkLst>
            <pc:docMk/>
            <pc:sldMk cId="2483485169" sldId="264"/>
            <ac:spMk id="39" creationId="{72F84B47-E267-4194-8194-831DB7B5547F}"/>
          </ac:spMkLst>
        </pc:spChg>
        <pc:spChg chg="add del">
          <ac:chgData name="Toni Toni" userId="36bb537d205b991b" providerId="LiveId" clId="{617C3F45-8C1F-4FFC-9117-778F365C39FB}" dt="2021-01-29T21:01:50.258" v="1262" actId="26606"/>
          <ac:spMkLst>
            <pc:docMk/>
            <pc:sldMk cId="2483485169" sldId="264"/>
            <ac:spMk id="44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1:01:50.258" v="1262" actId="26606"/>
          <ac:spMkLst>
            <pc:docMk/>
            <pc:sldMk cId="2483485169" sldId="264"/>
            <ac:spMk id="46" creationId="{72F84B47-E267-4194-8194-831DB7B5547F}"/>
          </ac:spMkLst>
        </pc:spChg>
        <pc:spChg chg="add del">
          <ac:chgData name="Toni Toni" userId="36bb537d205b991b" providerId="LiveId" clId="{617C3F45-8C1F-4FFC-9117-778F365C39FB}" dt="2021-01-29T21:01:19.974" v="1247" actId="26606"/>
          <ac:spMkLst>
            <pc:docMk/>
            <pc:sldMk cId="2483485169" sldId="264"/>
            <ac:spMk id="51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1:01:19.974" v="1247" actId="26606"/>
          <ac:spMkLst>
            <pc:docMk/>
            <pc:sldMk cId="2483485169" sldId="264"/>
            <ac:spMk id="53" creationId="{72F84B47-E267-4194-8194-831DB7B5547F}"/>
          </ac:spMkLst>
        </pc:spChg>
        <pc:spChg chg="add del">
          <ac:chgData name="Toni Toni" userId="36bb537d205b991b" providerId="LiveId" clId="{617C3F45-8C1F-4FFC-9117-778F365C39FB}" dt="2021-01-29T21:01:23.901" v="1249" actId="26606"/>
          <ac:spMkLst>
            <pc:docMk/>
            <pc:sldMk cId="2483485169" sldId="264"/>
            <ac:spMk id="55" creationId="{577D1452-F0B7-431E-9A24-D3F7103D8510}"/>
          </ac:spMkLst>
        </pc:spChg>
        <pc:spChg chg="add del">
          <ac:chgData name="Toni Toni" userId="36bb537d205b991b" providerId="LiveId" clId="{617C3F45-8C1F-4FFC-9117-778F365C39FB}" dt="2021-01-29T21:01:23.901" v="1249" actId="26606"/>
          <ac:spMkLst>
            <pc:docMk/>
            <pc:sldMk cId="2483485169" sldId="264"/>
            <ac:spMk id="56" creationId="{A660F4F9-5DF5-4F15-BE6A-CD8648BB1148}"/>
          </ac:spMkLst>
        </pc:spChg>
        <pc:spChg chg="add del">
          <ac:chgData name="Toni Toni" userId="36bb537d205b991b" providerId="LiveId" clId="{617C3F45-8C1F-4FFC-9117-778F365C39FB}" dt="2021-01-29T21:01:42.127" v="1257" actId="26606"/>
          <ac:spMkLst>
            <pc:docMk/>
            <pc:sldMk cId="2483485169" sldId="264"/>
            <ac:spMk id="57" creationId="{215A9370-15D3-4C30-8BA1-2059A74C9990}"/>
          </ac:spMkLst>
        </pc:spChg>
        <pc:spChg chg="add del">
          <ac:chgData name="Toni Toni" userId="36bb537d205b991b" providerId="LiveId" clId="{617C3F45-8C1F-4FFC-9117-778F365C39FB}" dt="2021-01-29T21:01:26.093" v="1251" actId="26606"/>
          <ac:spMkLst>
            <pc:docMk/>
            <pc:sldMk cId="2483485169" sldId="264"/>
            <ac:spMk id="58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1:01:26.093" v="1251" actId="26606"/>
          <ac:spMkLst>
            <pc:docMk/>
            <pc:sldMk cId="2483485169" sldId="264"/>
            <ac:spMk id="59" creationId="{72F84B47-E267-4194-8194-831DB7B5547F}"/>
          </ac:spMkLst>
        </pc:spChg>
        <pc:spChg chg="add del">
          <ac:chgData name="Toni Toni" userId="36bb537d205b991b" providerId="LiveId" clId="{617C3F45-8C1F-4FFC-9117-778F365C39FB}" dt="2021-01-29T21:01:28.109" v="1253" actId="26606"/>
          <ac:spMkLst>
            <pc:docMk/>
            <pc:sldMk cId="2483485169" sldId="264"/>
            <ac:spMk id="61" creationId="{577D1452-F0B7-431E-9A24-D3F7103D8510}"/>
          </ac:spMkLst>
        </pc:spChg>
        <pc:spChg chg="add del">
          <ac:chgData name="Toni Toni" userId="36bb537d205b991b" providerId="LiveId" clId="{617C3F45-8C1F-4FFC-9117-778F365C39FB}" dt="2021-01-29T21:01:28.109" v="1253" actId="26606"/>
          <ac:spMkLst>
            <pc:docMk/>
            <pc:sldMk cId="2483485169" sldId="264"/>
            <ac:spMk id="62" creationId="{A660F4F9-5DF5-4F15-BE6A-CD8648BB1148}"/>
          </ac:spMkLst>
        </pc:spChg>
        <pc:spChg chg="add del">
          <ac:chgData name="Toni Toni" userId="36bb537d205b991b" providerId="LiveId" clId="{617C3F45-8C1F-4FFC-9117-778F365C39FB}" dt="2021-01-29T21:01:37.368" v="1255" actId="26606"/>
          <ac:spMkLst>
            <pc:docMk/>
            <pc:sldMk cId="2483485169" sldId="264"/>
            <ac:spMk id="64" creationId="{2B97F24A-32CE-4C1C-A50D-3016B394DCFB}"/>
          </ac:spMkLst>
        </pc:spChg>
        <pc:spChg chg="add del">
          <ac:chgData name="Toni Toni" userId="36bb537d205b991b" providerId="LiveId" clId="{617C3F45-8C1F-4FFC-9117-778F365C39FB}" dt="2021-01-29T21:01:37.368" v="1255" actId="26606"/>
          <ac:spMkLst>
            <pc:docMk/>
            <pc:sldMk cId="2483485169" sldId="264"/>
            <ac:spMk id="65" creationId="{CD8B4F24-440B-49E9-B85D-733523DC064B}"/>
          </ac:spMkLst>
        </pc:spChg>
        <pc:spChg chg="add del">
          <ac:chgData name="Toni Toni" userId="36bb537d205b991b" providerId="LiveId" clId="{617C3F45-8C1F-4FFC-9117-778F365C39FB}" dt="2021-01-29T21:01:42.127" v="1257" actId="26606"/>
          <ac:spMkLst>
            <pc:docMk/>
            <pc:sldMk cId="2483485169" sldId="264"/>
            <ac:spMk id="67" creationId="{5C8908E2-EE49-44D2-9428-A28D2312A8D5}"/>
          </ac:spMkLst>
        </pc:spChg>
        <pc:spChg chg="add del">
          <ac:chgData name="Toni Toni" userId="36bb537d205b991b" providerId="LiveId" clId="{617C3F45-8C1F-4FFC-9117-778F365C39FB}" dt="2021-01-29T21:01:42.127" v="1257" actId="26606"/>
          <ac:spMkLst>
            <pc:docMk/>
            <pc:sldMk cId="2483485169" sldId="264"/>
            <ac:spMk id="70" creationId="{ED888B23-07FA-482A-96DF-47E31AF1A603}"/>
          </ac:spMkLst>
        </pc:spChg>
        <pc:spChg chg="add del">
          <ac:chgData name="Toni Toni" userId="36bb537d205b991b" providerId="LiveId" clId="{617C3F45-8C1F-4FFC-9117-778F365C39FB}" dt="2021-01-29T21:01:46.577" v="1259" actId="26606"/>
          <ac:spMkLst>
            <pc:docMk/>
            <pc:sldMk cId="2483485169" sldId="264"/>
            <ac:spMk id="72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1:01:46.577" v="1259" actId="26606"/>
          <ac:spMkLst>
            <pc:docMk/>
            <pc:sldMk cId="2483485169" sldId="264"/>
            <ac:spMk id="73" creationId="{72F84B47-E267-4194-8194-831DB7B5547F}"/>
          </ac:spMkLst>
        </pc:spChg>
        <pc:spChg chg="add del">
          <ac:chgData name="Toni Toni" userId="36bb537d205b991b" providerId="LiveId" clId="{617C3F45-8C1F-4FFC-9117-778F365C39FB}" dt="2021-01-29T21:01:50.246" v="1261" actId="26606"/>
          <ac:spMkLst>
            <pc:docMk/>
            <pc:sldMk cId="2483485169" sldId="264"/>
            <ac:spMk id="75" creationId="{577D1452-F0B7-431E-9A24-D3F7103D8510}"/>
          </ac:spMkLst>
        </pc:spChg>
        <pc:spChg chg="add del">
          <ac:chgData name="Toni Toni" userId="36bb537d205b991b" providerId="LiveId" clId="{617C3F45-8C1F-4FFC-9117-778F365C39FB}" dt="2021-01-29T21:01:50.246" v="1261" actId="26606"/>
          <ac:spMkLst>
            <pc:docMk/>
            <pc:sldMk cId="2483485169" sldId="264"/>
            <ac:spMk id="76" creationId="{A660F4F9-5DF5-4F15-BE6A-CD8648BB1148}"/>
          </ac:spMkLst>
        </pc:spChg>
        <pc:spChg chg="add">
          <ac:chgData name="Toni Toni" userId="36bb537d205b991b" providerId="LiveId" clId="{617C3F45-8C1F-4FFC-9117-778F365C39FB}" dt="2021-01-29T21:01:50.258" v="1262" actId="26606"/>
          <ac:spMkLst>
            <pc:docMk/>
            <pc:sldMk cId="2483485169" sldId="264"/>
            <ac:spMk id="78" creationId="{2B97F24A-32CE-4C1C-A50D-3016B394DCFB}"/>
          </ac:spMkLst>
        </pc:spChg>
        <pc:spChg chg="add">
          <ac:chgData name="Toni Toni" userId="36bb537d205b991b" providerId="LiveId" clId="{617C3F45-8C1F-4FFC-9117-778F365C39FB}" dt="2021-01-29T21:01:50.258" v="1262" actId="26606"/>
          <ac:spMkLst>
            <pc:docMk/>
            <pc:sldMk cId="2483485169" sldId="264"/>
            <ac:spMk id="79" creationId="{CD8B4F24-440B-49E9-B85D-733523DC064B}"/>
          </ac:spMkLst>
        </pc:spChg>
        <pc:grpChg chg="add del">
          <ac:chgData name="Toni Toni" userId="36bb537d205b991b" providerId="LiveId" clId="{617C3F45-8C1F-4FFC-9117-778F365C39FB}" dt="2021-01-29T19:44:00.244" v="417" actId="26606"/>
          <ac:grpSpMkLst>
            <pc:docMk/>
            <pc:sldMk cId="2483485169" sldId="264"/>
            <ac:grpSpMk id="10" creationId="{D8C3AFD7-4CCE-484E-84C6-80FB3E3E2093}"/>
          </ac:grpSpMkLst>
        </pc:grpChg>
        <pc:grpChg chg="add del">
          <ac:chgData name="Toni Toni" userId="36bb537d205b991b" providerId="LiveId" clId="{617C3F45-8C1F-4FFC-9117-778F365C39FB}" dt="2021-01-29T19:44:00.213" v="416" actId="26606"/>
          <ac:grpSpMkLst>
            <pc:docMk/>
            <pc:sldMk cId="2483485169" sldId="264"/>
            <ac:grpSpMk id="28" creationId="{BE9A4F3D-8A9F-44A7-B84A-C6201B5B01C0}"/>
          </ac:grpSpMkLst>
        </pc:grpChg>
        <pc:grpChg chg="add del">
          <ac:chgData name="Toni Toni" userId="36bb537d205b991b" providerId="LiveId" clId="{617C3F45-8C1F-4FFC-9117-778F365C39FB}" dt="2021-01-29T21:01:42.127" v="1257" actId="26606"/>
          <ac:grpSpMkLst>
            <pc:docMk/>
            <pc:sldMk cId="2483485169" sldId="264"/>
            <ac:grpSpMk id="68" creationId="{514E1141-65DC-4F54-8399-7221AE6F83D4}"/>
          </ac:grpSpMkLst>
        </pc:grpChg>
        <pc:graphicFrameChg chg="add del mod">
          <ac:chgData name="Toni Toni" userId="36bb537d205b991b" providerId="LiveId" clId="{617C3F45-8C1F-4FFC-9117-778F365C39FB}" dt="2021-01-29T20:58:39.338" v="1226" actId="478"/>
          <ac:graphicFrameMkLst>
            <pc:docMk/>
            <pc:sldMk cId="2483485169" sldId="264"/>
            <ac:graphicFrameMk id="13" creationId="{7C6181CC-B917-413C-8659-8F0D97B69FB4}"/>
          </ac:graphicFrameMkLst>
        </pc:graphicFrameChg>
        <pc:graphicFrameChg chg="add del mod">
          <ac:chgData name="Toni Toni" userId="36bb537d205b991b" providerId="LiveId" clId="{617C3F45-8C1F-4FFC-9117-778F365C39FB}" dt="2021-01-29T20:59:22.880" v="1232" actId="21"/>
          <ac:graphicFrameMkLst>
            <pc:docMk/>
            <pc:sldMk cId="2483485169" sldId="264"/>
            <ac:graphicFrameMk id="22" creationId="{3374E78F-D130-459B-AB1E-379878AB13F9}"/>
          </ac:graphicFrameMkLst>
        </pc:graphicFrameChg>
        <pc:picChg chg="add mod">
          <ac:chgData name="Toni Toni" userId="36bb537d205b991b" providerId="LiveId" clId="{617C3F45-8C1F-4FFC-9117-778F365C39FB}" dt="2021-01-31T14:50:04.683" v="3495" actId="1076"/>
          <ac:picMkLst>
            <pc:docMk/>
            <pc:sldMk cId="2483485169" sldId="264"/>
            <ac:picMk id="4" creationId="{4096AD04-0B19-4139-94E3-A15731F3A663}"/>
          </ac:picMkLst>
        </pc:picChg>
      </pc:sldChg>
      <pc:sldChg chg="addSp delSp modSp new mod setBg">
        <pc:chgData name="Toni Toni" userId="36bb537d205b991b" providerId="LiveId" clId="{617C3F45-8C1F-4FFC-9117-778F365C39FB}" dt="2021-01-29T21:32:22.050" v="1670" actId="26606"/>
        <pc:sldMkLst>
          <pc:docMk/>
          <pc:sldMk cId="1935946454" sldId="265"/>
        </pc:sldMkLst>
        <pc:spChg chg="mod">
          <ac:chgData name="Toni Toni" userId="36bb537d205b991b" providerId="LiveId" clId="{617C3F45-8C1F-4FFC-9117-778F365C39FB}" dt="2021-01-29T21:32:22.050" v="1670" actId="26606"/>
          <ac:spMkLst>
            <pc:docMk/>
            <pc:sldMk cId="1935946454" sldId="265"/>
            <ac:spMk id="2" creationId="{51C6D3FB-3852-4825-8EA6-48D21167CB15}"/>
          </ac:spMkLst>
        </pc:spChg>
        <pc:spChg chg="del mod">
          <ac:chgData name="Toni Toni" userId="36bb537d205b991b" providerId="LiveId" clId="{617C3F45-8C1F-4FFC-9117-778F365C39FB}" dt="2021-01-29T20:12:30.131" v="489"/>
          <ac:spMkLst>
            <pc:docMk/>
            <pc:sldMk cId="1935946454" sldId="265"/>
            <ac:spMk id="3" creationId="{01676514-A1AF-4C4B-89B4-6E06D6D62906}"/>
          </ac:spMkLst>
        </pc:spChg>
        <pc:spChg chg="add del mod">
          <ac:chgData name="Toni Toni" userId="36bb537d205b991b" providerId="LiveId" clId="{617C3F45-8C1F-4FFC-9117-778F365C39FB}" dt="2021-01-29T20:13:37.213" v="510"/>
          <ac:spMkLst>
            <pc:docMk/>
            <pc:sldMk cId="1935946454" sldId="265"/>
            <ac:spMk id="5" creationId="{84BD6005-C5A1-4E8B-A4DF-74EE07CF0E1F}"/>
          </ac:spMkLst>
        </pc:spChg>
        <pc:spChg chg="add mod">
          <ac:chgData name="Toni Toni" userId="36bb537d205b991b" providerId="LiveId" clId="{617C3F45-8C1F-4FFC-9117-778F365C39FB}" dt="2021-01-29T21:32:22.050" v="1670" actId="26606"/>
          <ac:spMkLst>
            <pc:docMk/>
            <pc:sldMk cId="1935946454" sldId="265"/>
            <ac:spMk id="6" creationId="{DED6D13D-6084-463A-8643-3A199B301D88}"/>
          </ac:spMkLst>
        </pc:spChg>
        <pc:spChg chg="add del">
          <ac:chgData name="Toni Toni" userId="36bb537d205b991b" providerId="LiveId" clId="{617C3F45-8C1F-4FFC-9117-778F365C39FB}" dt="2021-01-29T21:20:04.256" v="1599" actId="26606"/>
          <ac:spMkLst>
            <pc:docMk/>
            <pc:sldMk cId="1935946454" sldId="265"/>
            <ac:spMk id="8" creationId="{5C8908E2-EE49-44D2-9428-A28D2312A8D5}"/>
          </ac:spMkLst>
        </pc:spChg>
        <pc:spChg chg="add del mod">
          <ac:chgData name="Toni Toni" userId="36bb537d205b991b" providerId="LiveId" clId="{617C3F45-8C1F-4FFC-9117-778F365C39FB}" dt="2021-01-29T21:19:59.863" v="1598"/>
          <ac:spMkLst>
            <pc:docMk/>
            <pc:sldMk cId="1935946454" sldId="265"/>
            <ac:spMk id="9" creationId="{E3AD2B85-67EC-491A-84A6-C8168457E3AC}"/>
          </ac:spMkLst>
        </pc:spChg>
        <pc:spChg chg="add del">
          <ac:chgData name="Toni Toni" userId="36bb537d205b991b" providerId="LiveId" clId="{617C3F45-8C1F-4FFC-9117-778F365C39FB}" dt="2021-01-29T21:20:04.256" v="1599" actId="26606"/>
          <ac:spMkLst>
            <pc:docMk/>
            <pc:sldMk cId="1935946454" sldId="265"/>
            <ac:spMk id="14" creationId="{D06891CE-5B9C-4B9E-AA78-3A5E25434F86}"/>
          </ac:spMkLst>
        </pc:spChg>
        <pc:spChg chg="add del">
          <ac:chgData name="Toni Toni" userId="36bb537d205b991b" providerId="LiveId" clId="{617C3F45-8C1F-4FFC-9117-778F365C39FB}" dt="2021-01-29T21:20:04.256" v="1599" actId="26606"/>
          <ac:spMkLst>
            <pc:docMk/>
            <pc:sldMk cId="1935946454" sldId="265"/>
            <ac:spMk id="16" creationId="{ED888B23-07FA-482A-96DF-47E31AF1A603}"/>
          </ac:spMkLst>
        </pc:spChg>
        <pc:spChg chg="add del mod">
          <ac:chgData name="Toni Toni" userId="36bb537d205b991b" providerId="LiveId" clId="{617C3F45-8C1F-4FFC-9117-778F365C39FB}" dt="2021-01-29T21:28:47.280" v="1648"/>
          <ac:spMkLst>
            <pc:docMk/>
            <pc:sldMk cId="1935946454" sldId="265"/>
            <ac:spMk id="18" creationId="{22B75A90-44D6-4FF7-88A9-0CB92C4E253A}"/>
          </ac:spMkLst>
        </pc:spChg>
        <pc:spChg chg="add del">
          <ac:chgData name="Toni Toni" userId="36bb537d205b991b" providerId="LiveId" clId="{617C3F45-8C1F-4FFC-9117-778F365C39FB}" dt="2021-01-29T21:28:54.697" v="1651" actId="26606"/>
          <ac:spMkLst>
            <pc:docMk/>
            <pc:sldMk cId="1935946454" sldId="265"/>
            <ac:spMk id="21" creationId="{2550BE34-C2B8-49B8-8519-67A8CAD51AE9}"/>
          </ac:spMkLst>
        </pc:spChg>
        <pc:spChg chg="add del mod">
          <ac:chgData name="Toni Toni" userId="36bb537d205b991b" providerId="LiveId" clId="{617C3F45-8C1F-4FFC-9117-778F365C39FB}" dt="2021-01-29T21:32:19.038" v="1669"/>
          <ac:spMkLst>
            <pc:docMk/>
            <pc:sldMk cId="1935946454" sldId="265"/>
            <ac:spMk id="22" creationId="{4760654A-04CC-4558-A184-DCAF4475F6BF}"/>
          </ac:spMkLst>
        </pc:spChg>
        <pc:spChg chg="add del">
          <ac:chgData name="Toni Toni" userId="36bb537d205b991b" providerId="LiveId" clId="{617C3F45-8C1F-4FFC-9117-778F365C39FB}" dt="2021-01-29T21:28:54.697" v="1651" actId="26606"/>
          <ac:spMkLst>
            <pc:docMk/>
            <pc:sldMk cId="1935946454" sldId="265"/>
            <ac:spMk id="23" creationId="{A7457DD9-5A45-400A-AB4B-4B4EDECA25F1}"/>
          </ac:spMkLst>
        </pc:spChg>
        <pc:spChg chg="add del">
          <ac:chgData name="Toni Toni" userId="36bb537d205b991b" providerId="LiveId" clId="{617C3F45-8C1F-4FFC-9117-778F365C39FB}" dt="2021-01-29T21:28:54.697" v="1651" actId="26606"/>
          <ac:spMkLst>
            <pc:docMk/>
            <pc:sldMk cId="1935946454" sldId="265"/>
            <ac:spMk id="25" creationId="{441CF7D6-A660-431A-B0BB-140A0D5556B6}"/>
          </ac:spMkLst>
        </pc:spChg>
        <pc:spChg chg="add del">
          <ac:chgData name="Toni Toni" userId="36bb537d205b991b" providerId="LiveId" clId="{617C3F45-8C1F-4FFC-9117-778F365C39FB}" dt="2021-01-29T21:28:54.697" v="1651" actId="26606"/>
          <ac:spMkLst>
            <pc:docMk/>
            <pc:sldMk cId="1935946454" sldId="265"/>
            <ac:spMk id="27" creationId="{0570A85B-3810-4F95-97B0-CBF4CCDB381C}"/>
          </ac:spMkLst>
        </pc:spChg>
        <pc:spChg chg="add del">
          <ac:chgData name="Toni Toni" userId="36bb537d205b991b" providerId="LiveId" clId="{617C3F45-8C1F-4FFC-9117-778F365C39FB}" dt="2021-01-29T21:28:54.682" v="1650" actId="26606"/>
          <ac:spMkLst>
            <pc:docMk/>
            <pc:sldMk cId="1935946454" sldId="265"/>
            <ac:spMk id="32" creationId="{0B9EE3F3-89B7-43C3-8651-C4C96830993D}"/>
          </ac:spMkLst>
        </pc:spChg>
        <pc:spChg chg="add del">
          <ac:chgData name="Toni Toni" userId="36bb537d205b991b" providerId="LiveId" clId="{617C3F45-8C1F-4FFC-9117-778F365C39FB}" dt="2021-01-29T21:28:54.682" v="1650" actId="26606"/>
          <ac:spMkLst>
            <pc:docMk/>
            <pc:sldMk cId="1935946454" sldId="265"/>
            <ac:spMk id="34" creationId="{33AE4636-AEEC-45D6-84D4-7AC2DA48ECF8}"/>
          </ac:spMkLst>
        </pc:spChg>
        <pc:spChg chg="add del">
          <ac:chgData name="Toni Toni" userId="36bb537d205b991b" providerId="LiveId" clId="{617C3F45-8C1F-4FFC-9117-778F365C39FB}" dt="2021-01-29T21:28:54.682" v="1650" actId="26606"/>
          <ac:spMkLst>
            <pc:docMk/>
            <pc:sldMk cId="1935946454" sldId="265"/>
            <ac:spMk id="36" creationId="{8D9CE0F4-2EB2-4F1F-8AAC-DB3571D9FE10}"/>
          </ac:spMkLst>
        </pc:spChg>
        <pc:spChg chg="add del">
          <ac:chgData name="Toni Toni" userId="36bb537d205b991b" providerId="LiveId" clId="{617C3F45-8C1F-4FFC-9117-778F365C39FB}" dt="2021-01-29T21:32:22.050" v="1670" actId="26606"/>
          <ac:spMkLst>
            <pc:docMk/>
            <pc:sldMk cId="1935946454" sldId="265"/>
            <ac:spMk id="38" creationId="{0570A85B-3810-4F95-97B0-CBF4CCDB381C}"/>
          </ac:spMkLst>
        </pc:spChg>
        <pc:spChg chg="add del">
          <ac:chgData name="Toni Toni" userId="36bb537d205b991b" providerId="LiveId" clId="{617C3F45-8C1F-4FFC-9117-778F365C39FB}" dt="2021-01-29T21:32:22.050" v="1670" actId="26606"/>
          <ac:spMkLst>
            <pc:docMk/>
            <pc:sldMk cId="1935946454" sldId="265"/>
            <ac:spMk id="39" creationId="{2550BE34-C2B8-49B8-8519-67A8CAD51AE9}"/>
          </ac:spMkLst>
        </pc:spChg>
        <pc:spChg chg="add del">
          <ac:chgData name="Toni Toni" userId="36bb537d205b991b" providerId="LiveId" clId="{617C3F45-8C1F-4FFC-9117-778F365C39FB}" dt="2021-01-29T21:32:22.050" v="1670" actId="26606"/>
          <ac:spMkLst>
            <pc:docMk/>
            <pc:sldMk cId="1935946454" sldId="265"/>
            <ac:spMk id="40" creationId="{A7457DD9-5A45-400A-AB4B-4B4EDECA25F1}"/>
          </ac:spMkLst>
        </pc:spChg>
        <pc:spChg chg="add del">
          <ac:chgData name="Toni Toni" userId="36bb537d205b991b" providerId="LiveId" clId="{617C3F45-8C1F-4FFC-9117-778F365C39FB}" dt="2021-01-29T21:32:22.050" v="1670" actId="26606"/>
          <ac:spMkLst>
            <pc:docMk/>
            <pc:sldMk cId="1935946454" sldId="265"/>
            <ac:spMk id="41" creationId="{441CF7D6-A660-431A-B0BB-140A0D5556B6}"/>
          </ac:spMkLst>
        </pc:spChg>
        <pc:spChg chg="add">
          <ac:chgData name="Toni Toni" userId="36bb537d205b991b" providerId="LiveId" clId="{617C3F45-8C1F-4FFC-9117-778F365C39FB}" dt="2021-01-29T21:32:22.050" v="1670" actId="26606"/>
          <ac:spMkLst>
            <pc:docMk/>
            <pc:sldMk cId="1935946454" sldId="265"/>
            <ac:spMk id="43" creationId="{DC6BEC6B-5C77-412D-B45A-5B0F46FEDAC7}"/>
          </ac:spMkLst>
        </pc:spChg>
        <pc:spChg chg="add del">
          <ac:chgData name="Toni Toni" userId="36bb537d205b991b" providerId="LiveId" clId="{617C3F45-8C1F-4FFC-9117-778F365C39FB}" dt="2021-01-29T21:29:14.708" v="1658" actId="26606"/>
          <ac:spMkLst>
            <pc:docMk/>
            <pc:sldMk cId="1935946454" sldId="265"/>
            <ac:spMk id="46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1:29:14.708" v="1658" actId="26606"/>
          <ac:spMkLst>
            <pc:docMk/>
            <pc:sldMk cId="1935946454" sldId="265"/>
            <ac:spMk id="48" creationId="{72F84B47-E267-4194-8194-831DB7B5547F}"/>
          </ac:spMkLst>
        </pc:spChg>
        <pc:grpChg chg="add del">
          <ac:chgData name="Toni Toni" userId="36bb537d205b991b" providerId="LiveId" clId="{617C3F45-8C1F-4FFC-9117-778F365C39FB}" dt="2021-01-29T21:20:04.256" v="1599" actId="26606"/>
          <ac:grpSpMkLst>
            <pc:docMk/>
            <pc:sldMk cId="1935946454" sldId="265"/>
            <ac:grpSpMk id="10" creationId="{A23D792D-D9F2-4EB4-ADE2-65A518DA6489}"/>
          </ac:grpSpMkLst>
        </pc:grpChg>
        <pc:graphicFrameChg chg="add mod">
          <ac:chgData name="Toni Toni" userId="36bb537d205b991b" providerId="LiveId" clId="{617C3F45-8C1F-4FFC-9117-778F365C39FB}" dt="2021-01-29T21:19:56.665" v="1597"/>
          <ac:graphicFrameMkLst>
            <pc:docMk/>
            <pc:sldMk cId="1935946454" sldId="265"/>
            <ac:graphicFrameMk id="15" creationId="{CD76FFE8-17D0-4C46-AB22-B2C2AB484077}"/>
          </ac:graphicFrameMkLst>
        </pc:graphicFrameChg>
        <pc:picChg chg="add del mod">
          <ac:chgData name="Toni Toni" userId="36bb537d205b991b" providerId="LiveId" clId="{617C3F45-8C1F-4FFC-9117-778F365C39FB}" dt="2021-01-29T21:06:00.812" v="1383" actId="478"/>
          <ac:picMkLst>
            <pc:docMk/>
            <pc:sldMk cId="1935946454" sldId="265"/>
            <ac:picMk id="4" creationId="{E8DB1BBC-9C08-4DD0-A780-6968693AB680}"/>
          </ac:picMkLst>
        </pc:picChg>
        <pc:picChg chg="add del mod">
          <ac:chgData name="Toni Toni" userId="36bb537d205b991b" providerId="LiveId" clId="{617C3F45-8C1F-4FFC-9117-778F365C39FB}" dt="2021-01-29T21:28:10.266" v="1647" actId="21"/>
          <ac:picMkLst>
            <pc:docMk/>
            <pc:sldMk cId="1935946454" sldId="265"/>
            <ac:picMk id="13" creationId="{EF5B094D-0C1A-4184-B29C-9C2BBD857823}"/>
          </ac:picMkLst>
        </pc:picChg>
        <pc:picChg chg="add del mod">
          <ac:chgData name="Toni Toni" userId="36bb537d205b991b" providerId="LiveId" clId="{617C3F45-8C1F-4FFC-9117-778F365C39FB}" dt="2021-01-29T21:32:15.283" v="1668" actId="478"/>
          <ac:picMkLst>
            <pc:docMk/>
            <pc:sldMk cId="1935946454" sldId="265"/>
            <ac:picMk id="19" creationId="{7D8B3867-20BA-4DC9-A305-B16A98CE2BA4}"/>
          </ac:picMkLst>
        </pc:picChg>
        <pc:picChg chg="add mod">
          <ac:chgData name="Toni Toni" userId="36bb537d205b991b" providerId="LiveId" clId="{617C3F45-8C1F-4FFC-9117-778F365C39FB}" dt="2021-01-29T21:32:22.050" v="1670" actId="26606"/>
          <ac:picMkLst>
            <pc:docMk/>
            <pc:sldMk cId="1935946454" sldId="265"/>
            <ac:picMk id="24" creationId="{1073849A-BBEE-492D-A64B-E212F26B9E83}"/>
          </ac:picMkLst>
        </pc:picChg>
      </pc:sldChg>
      <pc:sldChg chg="addSp delSp modSp mod setBg delDesignElem">
        <pc:chgData name="Toni Toni" userId="36bb537d205b991b" providerId="LiveId" clId="{617C3F45-8C1F-4FFC-9117-778F365C39FB}" dt="2021-01-29T21:22:51.304" v="1624" actId="1076"/>
        <pc:sldMkLst>
          <pc:docMk/>
          <pc:sldMk cId="3876986793" sldId="266"/>
        </pc:sldMkLst>
        <pc:spChg chg="mod">
          <ac:chgData name="Toni Toni" userId="36bb537d205b991b" providerId="LiveId" clId="{617C3F45-8C1F-4FFC-9117-778F365C39FB}" dt="2021-01-29T21:08:58.804" v="1410" actId="26606"/>
          <ac:spMkLst>
            <pc:docMk/>
            <pc:sldMk cId="3876986793" sldId="266"/>
            <ac:spMk id="2" creationId="{F78278A8-5861-4543-AC4B-6B539BB44306}"/>
          </ac:spMkLst>
        </pc:spChg>
        <pc:spChg chg="mod">
          <ac:chgData name="Toni Toni" userId="36bb537d205b991b" providerId="LiveId" clId="{617C3F45-8C1F-4FFC-9117-778F365C39FB}" dt="2021-01-29T21:21:48.355" v="1610" actId="5793"/>
          <ac:spMkLst>
            <pc:docMk/>
            <pc:sldMk cId="3876986793" sldId="266"/>
            <ac:spMk id="3" creationId="{48F40A33-5C2F-43EF-833A-9A919B2A62B0}"/>
          </ac:spMkLst>
        </pc:spChg>
        <pc:spChg chg="add del">
          <ac:chgData name="Toni Toni" userId="36bb537d205b991b" providerId="LiveId" clId="{617C3F45-8C1F-4FFC-9117-778F365C39FB}" dt="2021-01-29T21:06:51.882" v="1387" actId="26606"/>
          <ac:spMkLst>
            <pc:docMk/>
            <pc:sldMk cId="3876986793" sldId="266"/>
            <ac:spMk id="9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1:06:51.882" v="1387" actId="26606"/>
          <ac:spMkLst>
            <pc:docMk/>
            <pc:sldMk cId="3876986793" sldId="266"/>
            <ac:spMk id="11" creationId="{72F84B47-E267-4194-8194-831DB7B5547F}"/>
          </ac:spMkLst>
        </pc:spChg>
        <pc:spChg chg="add mod">
          <ac:chgData name="Toni Toni" userId="36bb537d205b991b" providerId="LiveId" clId="{617C3F45-8C1F-4FFC-9117-778F365C39FB}" dt="2021-01-29T21:22:51.304" v="1624" actId="1076"/>
          <ac:spMkLst>
            <pc:docMk/>
            <pc:sldMk cId="3876986793" sldId="266"/>
            <ac:spMk id="12" creationId="{841550CC-E2C6-4ABF-A83E-448867BFC515}"/>
          </ac:spMkLst>
        </pc:spChg>
        <pc:spChg chg="add del">
          <ac:chgData name="Toni Toni" userId="36bb537d205b991b" providerId="LiveId" clId="{617C3F45-8C1F-4FFC-9117-778F365C39FB}" dt="2021-01-29T21:07:35.048" v="1392" actId="26606"/>
          <ac:spMkLst>
            <pc:docMk/>
            <pc:sldMk cId="3876986793" sldId="266"/>
            <ac:spMk id="16" creationId="{69D47016-023F-44BD-981C-50E7A10A6609}"/>
          </ac:spMkLst>
        </pc:spChg>
        <pc:spChg chg="add del">
          <ac:chgData name="Toni Toni" userId="36bb537d205b991b" providerId="LiveId" clId="{617C3F45-8C1F-4FFC-9117-778F365C39FB}" dt="2021-01-29T21:07:35.048" v="1392" actId="26606"/>
          <ac:spMkLst>
            <pc:docMk/>
            <pc:sldMk cId="3876986793" sldId="266"/>
            <ac:spMk id="18" creationId="{6D8B37B0-0682-433E-BC8D-498C04ABD9A7}"/>
          </ac:spMkLst>
        </pc:spChg>
        <pc:spChg chg="add del">
          <ac:chgData name="Toni Toni" userId="36bb537d205b991b" providerId="LiveId" clId="{617C3F45-8C1F-4FFC-9117-778F365C39FB}" dt="2021-01-29T21:08:05.245" v="1400" actId="26606"/>
          <ac:spMkLst>
            <pc:docMk/>
            <pc:sldMk cId="3876986793" sldId="266"/>
            <ac:spMk id="23" creationId="{69D47016-023F-44BD-981C-50E7A10A6609}"/>
          </ac:spMkLst>
        </pc:spChg>
        <pc:spChg chg="add del">
          <ac:chgData name="Toni Toni" userId="36bb537d205b991b" providerId="LiveId" clId="{617C3F45-8C1F-4FFC-9117-778F365C39FB}" dt="2021-01-29T21:08:05.245" v="1400" actId="26606"/>
          <ac:spMkLst>
            <pc:docMk/>
            <pc:sldMk cId="3876986793" sldId="266"/>
            <ac:spMk id="25" creationId="{6D8B37B0-0682-433E-BC8D-498C04ABD9A7}"/>
          </ac:spMkLst>
        </pc:spChg>
        <pc:spChg chg="add del">
          <ac:chgData name="Toni Toni" userId="36bb537d205b991b" providerId="LiveId" clId="{617C3F45-8C1F-4FFC-9117-778F365C39FB}" dt="2021-01-29T21:08:02.485" v="1395" actId="26606"/>
          <ac:spMkLst>
            <pc:docMk/>
            <pc:sldMk cId="3876986793" sldId="266"/>
            <ac:spMk id="30" creationId="{69D47016-023F-44BD-981C-50E7A10A6609}"/>
          </ac:spMkLst>
        </pc:spChg>
        <pc:spChg chg="add del">
          <ac:chgData name="Toni Toni" userId="36bb537d205b991b" providerId="LiveId" clId="{617C3F45-8C1F-4FFC-9117-778F365C39FB}" dt="2021-01-29T21:08:02.485" v="1395" actId="26606"/>
          <ac:spMkLst>
            <pc:docMk/>
            <pc:sldMk cId="3876986793" sldId="266"/>
            <ac:spMk id="32" creationId="{6D8B37B0-0682-433E-BC8D-498C04ABD9A7}"/>
          </ac:spMkLst>
        </pc:spChg>
        <pc:spChg chg="add del">
          <ac:chgData name="Toni Toni" userId="36bb537d205b991b" providerId="LiveId" clId="{617C3F45-8C1F-4FFC-9117-778F365C39FB}" dt="2021-01-29T21:08:04.295" v="1397" actId="26606"/>
          <ac:spMkLst>
            <pc:docMk/>
            <pc:sldMk cId="3876986793" sldId="266"/>
            <ac:spMk id="34" creationId="{69D47016-023F-44BD-981C-50E7A10A6609}"/>
          </ac:spMkLst>
        </pc:spChg>
        <pc:spChg chg="add del">
          <ac:chgData name="Toni Toni" userId="36bb537d205b991b" providerId="LiveId" clId="{617C3F45-8C1F-4FFC-9117-778F365C39FB}" dt="2021-01-29T21:08:04.295" v="1397" actId="26606"/>
          <ac:spMkLst>
            <pc:docMk/>
            <pc:sldMk cId="3876986793" sldId="266"/>
            <ac:spMk id="35" creationId="{6D8B37B0-0682-433E-BC8D-498C04ABD9A7}"/>
          </ac:spMkLst>
        </pc:spChg>
        <pc:spChg chg="add del">
          <ac:chgData name="Toni Toni" userId="36bb537d205b991b" providerId="LiveId" clId="{617C3F45-8C1F-4FFC-9117-778F365C39FB}" dt="2021-01-29T21:08:05.217" v="1399" actId="26606"/>
          <ac:spMkLst>
            <pc:docMk/>
            <pc:sldMk cId="3876986793" sldId="266"/>
            <ac:spMk id="37" creationId="{69D47016-023F-44BD-981C-50E7A10A6609}"/>
          </ac:spMkLst>
        </pc:spChg>
        <pc:spChg chg="add del">
          <ac:chgData name="Toni Toni" userId="36bb537d205b991b" providerId="LiveId" clId="{617C3F45-8C1F-4FFC-9117-778F365C39FB}" dt="2021-01-29T21:08:05.217" v="1399" actId="26606"/>
          <ac:spMkLst>
            <pc:docMk/>
            <pc:sldMk cId="3876986793" sldId="266"/>
            <ac:spMk id="38" creationId="{6D8B37B0-0682-433E-BC8D-498C04ABD9A7}"/>
          </ac:spMkLst>
        </pc:spChg>
        <pc:spChg chg="add del">
          <ac:chgData name="Toni Toni" userId="36bb537d205b991b" providerId="LiveId" clId="{617C3F45-8C1F-4FFC-9117-778F365C39FB}" dt="2021-01-29T21:08:50.420" v="1408" actId="26606"/>
          <ac:spMkLst>
            <pc:docMk/>
            <pc:sldMk cId="3876986793" sldId="266"/>
            <ac:spMk id="40" creationId="{8761DDFE-071F-4200-B0AA-394476C2D2D6}"/>
          </ac:spMkLst>
        </pc:spChg>
        <pc:spChg chg="add del">
          <ac:chgData name="Toni Toni" userId="36bb537d205b991b" providerId="LiveId" clId="{617C3F45-8C1F-4FFC-9117-778F365C39FB}" dt="2021-01-29T21:08:58.804" v="1410" actId="26606"/>
          <ac:spMkLst>
            <pc:docMk/>
            <pc:sldMk cId="3876986793" sldId="266"/>
            <ac:spMk id="45" creationId="{8761DDFE-071F-4200-B0AA-394476C2D2D6}"/>
          </ac:spMkLst>
        </pc:spChg>
        <pc:spChg chg="add">
          <ac:chgData name="Toni Toni" userId="36bb537d205b991b" providerId="LiveId" clId="{617C3F45-8C1F-4FFC-9117-778F365C39FB}" dt="2021-01-29T21:08:58.804" v="1410" actId="26606"/>
          <ac:spMkLst>
            <pc:docMk/>
            <pc:sldMk cId="3876986793" sldId="266"/>
            <ac:spMk id="50" creationId="{0550F5B9-399F-4FAD-AE6C-ED65F9A43A74}"/>
          </ac:spMkLst>
        </pc:spChg>
        <pc:spChg chg="add">
          <ac:chgData name="Toni Toni" userId="36bb537d205b991b" providerId="LiveId" clId="{617C3F45-8C1F-4FFC-9117-778F365C39FB}" dt="2021-01-29T21:08:58.804" v="1410" actId="26606"/>
          <ac:spMkLst>
            <pc:docMk/>
            <pc:sldMk cId="3876986793" sldId="266"/>
            <ac:spMk id="52" creationId="{C062E60F-5CD4-4268-8359-8076634680E5}"/>
          </ac:spMkLst>
        </pc:spChg>
        <pc:spChg chg="add">
          <ac:chgData name="Toni Toni" userId="36bb537d205b991b" providerId="LiveId" clId="{617C3F45-8C1F-4FFC-9117-778F365C39FB}" dt="2021-01-29T21:08:58.804" v="1410" actId="26606"/>
          <ac:spMkLst>
            <pc:docMk/>
            <pc:sldMk cId="3876986793" sldId="266"/>
            <ac:spMk id="54" creationId="{BB341EC3-1810-4D33-BA3F-E2D0AA0ECFB6}"/>
          </ac:spMkLst>
        </pc:spChg>
        <pc:spChg chg="add">
          <ac:chgData name="Toni Toni" userId="36bb537d205b991b" providerId="LiveId" clId="{617C3F45-8C1F-4FFC-9117-778F365C39FB}" dt="2021-01-29T21:08:58.804" v="1410" actId="26606"/>
          <ac:spMkLst>
            <pc:docMk/>
            <pc:sldMk cId="3876986793" sldId="266"/>
            <ac:spMk id="56" creationId="{10127CDE-2B99-47A8-BB3C-7D17519105E0}"/>
          </ac:spMkLst>
        </pc:spChg>
        <pc:graphicFrameChg chg="add del mod ord modGraphic">
          <ac:chgData name="Toni Toni" userId="36bb537d205b991b" providerId="LiveId" clId="{617C3F45-8C1F-4FFC-9117-778F365C39FB}" dt="2021-01-29T21:08:20.917" v="1401" actId="478"/>
          <ac:graphicFrameMkLst>
            <pc:docMk/>
            <pc:sldMk cId="3876986793" sldId="266"/>
            <ac:graphicFrameMk id="5" creationId="{23354A79-CACD-4EBB-BE39-0E9CB8CC5D44}"/>
          </ac:graphicFrameMkLst>
        </pc:graphicFrameChg>
        <pc:graphicFrameChg chg="add del mod modGraphic">
          <ac:chgData name="Toni Toni" userId="36bb537d205b991b" providerId="LiveId" clId="{617C3F45-8C1F-4FFC-9117-778F365C39FB}" dt="2021-01-29T21:08:42.678" v="1406"/>
          <ac:graphicFrameMkLst>
            <pc:docMk/>
            <pc:sldMk cId="3876986793" sldId="266"/>
            <ac:graphicFrameMk id="8" creationId="{695C313D-AC5A-4EA2-9AD4-282F93B6E605}"/>
          </ac:graphicFrameMkLst>
        </pc:graphicFrameChg>
        <pc:graphicFrameChg chg="del">
          <ac:chgData name="Toni Toni" userId="36bb537d205b991b" providerId="LiveId" clId="{617C3F45-8C1F-4FFC-9117-778F365C39FB}" dt="2021-01-29T20:27:29.569" v="648" actId="478"/>
          <ac:graphicFrameMkLst>
            <pc:docMk/>
            <pc:sldMk cId="3876986793" sldId="266"/>
            <ac:graphicFrameMk id="13" creationId="{7C6181CC-B917-413C-8659-8F0D97B69FB4}"/>
          </ac:graphicFrameMkLst>
        </pc:graphicFrameChg>
        <pc:picChg chg="add del mod">
          <ac:chgData name="Toni Toni" userId="36bb537d205b991b" providerId="LiveId" clId="{617C3F45-8C1F-4FFC-9117-778F365C39FB}" dt="2021-01-29T21:07:29.400" v="1390" actId="478"/>
          <ac:picMkLst>
            <pc:docMk/>
            <pc:sldMk cId="3876986793" sldId="266"/>
            <ac:picMk id="4" creationId="{8EEE18B5-E5F9-4C15-B7C8-CCD459374226}"/>
          </ac:picMkLst>
        </pc:picChg>
        <pc:picChg chg="add mod">
          <ac:chgData name="Toni Toni" userId="36bb537d205b991b" providerId="LiveId" clId="{617C3F45-8C1F-4FFC-9117-778F365C39FB}" dt="2021-01-29T21:22:45.190" v="1623" actId="1076"/>
          <ac:picMkLst>
            <pc:docMk/>
            <pc:sldMk cId="3876986793" sldId="266"/>
            <ac:picMk id="6" creationId="{F14ABFDF-95B8-4A9D-A60C-4DB9A1A1680C}"/>
          </ac:picMkLst>
        </pc:picChg>
        <pc:picChg chg="add del mod">
          <ac:chgData name="Toni Toni" userId="36bb537d205b991b" providerId="LiveId" clId="{617C3F45-8C1F-4FFC-9117-778F365C39FB}" dt="2021-01-29T21:22:25.288" v="1617" actId="478"/>
          <ac:picMkLst>
            <pc:docMk/>
            <pc:sldMk cId="3876986793" sldId="266"/>
            <ac:picMk id="7" creationId="{63340DCE-FE3D-4C14-8EF0-633D5C4D6822}"/>
          </ac:picMkLst>
        </pc:picChg>
        <pc:picChg chg="add del mod ord">
          <ac:chgData name="Toni Toni" userId="36bb537d205b991b" providerId="LiveId" clId="{617C3F45-8C1F-4FFC-9117-778F365C39FB}" dt="2021-01-29T21:22:22.642" v="1616" actId="478"/>
          <ac:picMkLst>
            <pc:docMk/>
            <pc:sldMk cId="3876986793" sldId="266"/>
            <ac:picMk id="10" creationId="{C4A42581-2011-43AE-B0C4-259B6E5603FF}"/>
          </ac:picMkLst>
        </pc:picChg>
      </pc:sldChg>
      <pc:sldChg chg="addSp delSp modSp mod setBg delDesignElem">
        <pc:chgData name="Toni Toni" userId="36bb537d205b991b" providerId="LiveId" clId="{617C3F45-8C1F-4FFC-9117-778F365C39FB}" dt="2021-01-29T21:32:33.864" v="1671" actId="27918"/>
        <pc:sldMkLst>
          <pc:docMk/>
          <pc:sldMk cId="1583694939" sldId="267"/>
        </pc:sldMkLst>
        <pc:spChg chg="mod">
          <ac:chgData name="Toni Toni" userId="36bb537d205b991b" providerId="LiveId" clId="{617C3F45-8C1F-4FFC-9117-778F365C39FB}" dt="2021-01-29T21:31:43.907" v="1666" actId="26606"/>
          <ac:spMkLst>
            <pc:docMk/>
            <pc:sldMk cId="1583694939" sldId="267"/>
            <ac:spMk id="2" creationId="{51C6D3FB-3852-4825-8EA6-48D21167CB15}"/>
          </ac:spMkLst>
        </pc:spChg>
        <pc:spChg chg="add del mod">
          <ac:chgData name="Toni Toni" userId="36bb537d205b991b" providerId="LiveId" clId="{617C3F45-8C1F-4FFC-9117-778F365C39FB}" dt="2021-01-29T20:29:46.518" v="659" actId="21"/>
          <ac:spMkLst>
            <pc:docMk/>
            <pc:sldMk cId="1583694939" sldId="267"/>
            <ac:spMk id="5" creationId="{B58AF4E9-2793-4C92-AA44-5297607FBE21}"/>
          </ac:spMkLst>
        </pc:spChg>
        <pc:spChg chg="mod">
          <ac:chgData name="Toni Toni" userId="36bb537d205b991b" providerId="LiveId" clId="{617C3F45-8C1F-4FFC-9117-778F365C39FB}" dt="2021-01-29T21:31:43.907" v="1666" actId="26606"/>
          <ac:spMkLst>
            <pc:docMk/>
            <pc:sldMk cId="1583694939" sldId="267"/>
            <ac:spMk id="6" creationId="{DED6D13D-6084-463A-8643-3A199B301D88}"/>
          </ac:spMkLst>
        </pc:spChg>
        <pc:spChg chg="add del">
          <ac:chgData name="Toni Toni" userId="36bb537d205b991b" providerId="LiveId" clId="{617C3F45-8C1F-4FFC-9117-778F365C39FB}" dt="2021-01-29T20:30:17.514" v="663" actId="26606"/>
          <ac:spMkLst>
            <pc:docMk/>
            <pc:sldMk cId="1583694939" sldId="267"/>
            <ac:spMk id="18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0:30:17.514" v="663" actId="26606"/>
          <ac:spMkLst>
            <pc:docMk/>
            <pc:sldMk cId="1583694939" sldId="267"/>
            <ac:spMk id="20" creationId="{72F84B47-E267-4194-8194-831DB7B5547F}"/>
          </ac:spMkLst>
        </pc:spChg>
        <pc:spChg chg="add del">
          <ac:chgData name="Toni Toni" userId="36bb537d205b991b" providerId="LiveId" clId="{617C3F45-8C1F-4FFC-9117-778F365C39FB}" dt="2021-01-29T20:30:36.764" v="668" actId="26606"/>
          <ac:spMkLst>
            <pc:docMk/>
            <pc:sldMk cId="1583694939" sldId="267"/>
            <ac:spMk id="23" creationId="{5C8908E2-EE49-44D2-9428-A28D2312A8D5}"/>
          </ac:spMkLst>
        </pc:spChg>
        <pc:spChg chg="add del">
          <ac:chgData name="Toni Toni" userId="36bb537d205b991b" providerId="LiveId" clId="{617C3F45-8C1F-4FFC-9117-778F365C39FB}" dt="2021-01-29T20:30:36.764" v="668" actId="26606"/>
          <ac:spMkLst>
            <pc:docMk/>
            <pc:sldMk cId="1583694939" sldId="267"/>
            <ac:spMk id="24" creationId="{02114E49-C077-4083-B5C1-6A6E70F4D91F}"/>
          </ac:spMkLst>
        </pc:spChg>
        <pc:spChg chg="add del">
          <ac:chgData name="Toni Toni" userId="36bb537d205b991b" providerId="LiveId" clId="{617C3F45-8C1F-4FFC-9117-778F365C39FB}" dt="2021-01-29T20:30:36.764" v="668" actId="26606"/>
          <ac:spMkLst>
            <pc:docMk/>
            <pc:sldMk cId="1583694939" sldId="267"/>
            <ac:spMk id="26" creationId="{ED888B23-07FA-482A-96DF-47E31AF1A603}"/>
          </ac:spMkLst>
        </pc:spChg>
        <pc:spChg chg="add del">
          <ac:chgData name="Toni Toni" userId="36bb537d205b991b" providerId="LiveId" clId="{617C3F45-8C1F-4FFC-9117-778F365C39FB}" dt="2021-01-29T21:20:31.449" v="1601" actId="26606"/>
          <ac:spMkLst>
            <pc:docMk/>
            <pc:sldMk cId="1583694939" sldId="267"/>
            <ac:spMk id="31" creationId="{5C8908E2-EE49-44D2-9428-A28D2312A8D5}"/>
          </ac:spMkLst>
        </pc:spChg>
        <pc:spChg chg="add del">
          <ac:chgData name="Toni Toni" userId="36bb537d205b991b" providerId="LiveId" clId="{617C3F45-8C1F-4FFC-9117-778F365C39FB}" dt="2021-01-29T21:20:31.449" v="1601" actId="26606"/>
          <ac:spMkLst>
            <pc:docMk/>
            <pc:sldMk cId="1583694939" sldId="267"/>
            <ac:spMk id="37" creationId="{02114E49-C077-4083-B5C1-6A6E70F4D91F}"/>
          </ac:spMkLst>
        </pc:spChg>
        <pc:spChg chg="add del">
          <ac:chgData name="Toni Toni" userId="36bb537d205b991b" providerId="LiveId" clId="{617C3F45-8C1F-4FFC-9117-778F365C39FB}" dt="2021-01-29T21:20:31.449" v="1601" actId="26606"/>
          <ac:spMkLst>
            <pc:docMk/>
            <pc:sldMk cId="1583694939" sldId="267"/>
            <ac:spMk id="39" creationId="{ED888B23-07FA-482A-96DF-47E31AF1A603}"/>
          </ac:spMkLst>
        </pc:spChg>
        <pc:spChg chg="add del">
          <ac:chgData name="Toni Toni" userId="36bb537d205b991b" providerId="LiveId" clId="{617C3F45-8C1F-4FFC-9117-778F365C39FB}" dt="2021-01-29T21:31:43.907" v="1666" actId="26606"/>
          <ac:spMkLst>
            <pc:docMk/>
            <pc:sldMk cId="1583694939" sldId="267"/>
            <ac:spMk id="44" creationId="{2550BE34-C2B8-49B8-8519-67A8CAD51AE9}"/>
          </ac:spMkLst>
        </pc:spChg>
        <pc:spChg chg="add del">
          <ac:chgData name="Toni Toni" userId="36bb537d205b991b" providerId="LiveId" clId="{617C3F45-8C1F-4FFC-9117-778F365C39FB}" dt="2021-01-29T21:31:43.907" v="1666" actId="26606"/>
          <ac:spMkLst>
            <pc:docMk/>
            <pc:sldMk cId="1583694939" sldId="267"/>
            <ac:spMk id="46" creationId="{A7457DD9-5A45-400A-AB4B-4B4EDECA25F1}"/>
          </ac:spMkLst>
        </pc:spChg>
        <pc:spChg chg="add del">
          <ac:chgData name="Toni Toni" userId="36bb537d205b991b" providerId="LiveId" clId="{617C3F45-8C1F-4FFC-9117-778F365C39FB}" dt="2021-01-29T21:31:43.907" v="1666" actId="26606"/>
          <ac:spMkLst>
            <pc:docMk/>
            <pc:sldMk cId="1583694939" sldId="267"/>
            <ac:spMk id="48" creationId="{441CF7D6-A660-431A-B0BB-140A0D5556B6}"/>
          </ac:spMkLst>
        </pc:spChg>
        <pc:spChg chg="add del">
          <ac:chgData name="Toni Toni" userId="36bb537d205b991b" providerId="LiveId" clId="{617C3F45-8C1F-4FFC-9117-778F365C39FB}" dt="2021-01-29T21:31:43.907" v="1666" actId="26606"/>
          <ac:spMkLst>
            <pc:docMk/>
            <pc:sldMk cId="1583694939" sldId="267"/>
            <ac:spMk id="50" creationId="{0570A85B-3810-4F95-97B0-CBF4CCDB381C}"/>
          </ac:spMkLst>
        </pc:spChg>
        <pc:spChg chg="add del">
          <ac:chgData name="Toni Toni" userId="36bb537d205b991b" providerId="LiveId" clId="{617C3F45-8C1F-4FFC-9117-778F365C39FB}" dt="2021-01-29T21:31:43.898" v="1665" actId="26606"/>
          <ac:spMkLst>
            <pc:docMk/>
            <pc:sldMk cId="1583694939" sldId="267"/>
            <ac:spMk id="55" creationId="{2550BE34-C2B8-49B8-8519-67A8CAD51AE9}"/>
          </ac:spMkLst>
        </pc:spChg>
        <pc:spChg chg="add del">
          <ac:chgData name="Toni Toni" userId="36bb537d205b991b" providerId="LiveId" clId="{617C3F45-8C1F-4FFC-9117-778F365C39FB}" dt="2021-01-29T21:31:43.898" v="1665" actId="26606"/>
          <ac:spMkLst>
            <pc:docMk/>
            <pc:sldMk cId="1583694939" sldId="267"/>
            <ac:spMk id="57" creationId="{A7457DD9-5A45-400A-AB4B-4B4EDECA25F1}"/>
          </ac:spMkLst>
        </pc:spChg>
        <pc:spChg chg="add del">
          <ac:chgData name="Toni Toni" userId="36bb537d205b991b" providerId="LiveId" clId="{617C3F45-8C1F-4FFC-9117-778F365C39FB}" dt="2021-01-29T21:31:43.898" v="1665" actId="26606"/>
          <ac:spMkLst>
            <pc:docMk/>
            <pc:sldMk cId="1583694939" sldId="267"/>
            <ac:spMk id="59" creationId="{441CF7D6-A660-431A-B0BB-140A0D5556B6}"/>
          </ac:spMkLst>
        </pc:spChg>
        <pc:spChg chg="add del">
          <ac:chgData name="Toni Toni" userId="36bb537d205b991b" providerId="LiveId" clId="{617C3F45-8C1F-4FFC-9117-778F365C39FB}" dt="2021-01-29T21:31:43.898" v="1665" actId="26606"/>
          <ac:spMkLst>
            <pc:docMk/>
            <pc:sldMk cId="1583694939" sldId="267"/>
            <ac:spMk id="61" creationId="{0570A85B-3810-4F95-97B0-CBF4CCDB381C}"/>
          </ac:spMkLst>
        </pc:spChg>
        <pc:spChg chg="add">
          <ac:chgData name="Toni Toni" userId="36bb537d205b991b" providerId="LiveId" clId="{617C3F45-8C1F-4FFC-9117-778F365C39FB}" dt="2021-01-29T21:31:43.907" v="1666" actId="26606"/>
          <ac:spMkLst>
            <pc:docMk/>
            <pc:sldMk cId="1583694939" sldId="267"/>
            <ac:spMk id="63" creationId="{9427AF5F-9A0E-42B7-A252-FD64C9885F9C}"/>
          </ac:spMkLst>
        </pc:spChg>
        <pc:grpChg chg="add del">
          <ac:chgData name="Toni Toni" userId="36bb537d205b991b" providerId="LiveId" clId="{617C3F45-8C1F-4FFC-9117-778F365C39FB}" dt="2021-01-29T20:30:36.764" v="668" actId="26606"/>
          <ac:grpSpMkLst>
            <pc:docMk/>
            <pc:sldMk cId="1583694939" sldId="267"/>
            <ac:grpSpMk id="25" creationId="{D8C3AFD7-4CCE-484E-84C6-80FB3E3E2093}"/>
          </ac:grpSpMkLst>
        </pc:grpChg>
        <pc:grpChg chg="add del">
          <ac:chgData name="Toni Toni" userId="36bb537d205b991b" providerId="LiveId" clId="{617C3F45-8C1F-4FFC-9117-778F365C39FB}" dt="2021-01-29T21:20:31.449" v="1601" actId="26606"/>
          <ac:grpSpMkLst>
            <pc:docMk/>
            <pc:sldMk cId="1583694939" sldId="267"/>
            <ac:grpSpMk id="33" creationId="{D8C3AFD7-4CCE-484E-84C6-80FB3E3E2093}"/>
          </ac:grpSpMkLst>
        </pc:grpChg>
        <pc:graphicFrameChg chg="add del mod">
          <ac:chgData name="Toni Toni" userId="36bb537d205b991b" providerId="LiveId" clId="{617C3F45-8C1F-4FFC-9117-778F365C39FB}" dt="2021-01-29T21:11:38.468" v="1524" actId="478"/>
          <ac:graphicFrameMkLst>
            <pc:docMk/>
            <pc:sldMk cId="1583694939" sldId="267"/>
            <ac:graphicFrameMk id="13" creationId="{81706835-18CB-4E99-A1BD-68E89332D2C9}"/>
          </ac:graphicFrameMkLst>
        </pc:graphicFrameChg>
        <pc:graphicFrameChg chg="add del mod">
          <ac:chgData name="Toni Toni" userId="36bb537d205b991b" providerId="LiveId" clId="{617C3F45-8C1F-4FFC-9117-778F365C39FB}" dt="2021-01-29T21:31:30.610" v="1662" actId="478"/>
          <ac:graphicFrameMkLst>
            <pc:docMk/>
            <pc:sldMk cId="1583694939" sldId="267"/>
            <ac:graphicFrameMk id="36" creationId="{D3154B33-7C5C-4D29-BFE5-4C5495AE9E79}"/>
          </ac:graphicFrameMkLst>
        </pc:graphicFrameChg>
        <pc:picChg chg="del mod">
          <ac:chgData name="Toni Toni" userId="36bb537d205b991b" providerId="LiveId" clId="{617C3F45-8C1F-4FFC-9117-778F365C39FB}" dt="2021-01-29T20:29:35.584" v="657" actId="21"/>
          <ac:picMkLst>
            <pc:docMk/>
            <pc:sldMk cId="1583694939" sldId="267"/>
            <ac:picMk id="4" creationId="{E8DB1BBC-9C08-4DD0-A780-6968693AB680}"/>
          </ac:picMkLst>
        </pc:picChg>
        <pc:picChg chg="del">
          <ac:chgData name="Toni Toni" userId="36bb537d205b991b" providerId="LiveId" clId="{617C3F45-8C1F-4FFC-9117-778F365C39FB}" dt="2021-01-29T20:51:35.621" v="1067"/>
          <ac:picMkLst>
            <pc:docMk/>
            <pc:sldMk cId="1583694939" sldId="267"/>
            <ac:picMk id="7" creationId="{C688E4DA-9618-4DE4-9926-44A40BBA6BD8}"/>
          </ac:picMkLst>
        </pc:picChg>
        <pc:picChg chg="add del mod">
          <ac:chgData name="Toni Toni" userId="36bb537d205b991b" providerId="LiveId" clId="{617C3F45-8C1F-4FFC-9117-778F365C39FB}" dt="2021-01-29T21:31:27.235" v="1659" actId="478"/>
          <ac:picMkLst>
            <pc:docMk/>
            <pc:sldMk cId="1583694939" sldId="267"/>
            <ac:picMk id="9" creationId="{4A6B4AF0-FDBD-4E0F-9887-64CE81B04F05}"/>
          </ac:picMkLst>
        </pc:picChg>
        <pc:picChg chg="add mod">
          <ac:chgData name="Toni Toni" userId="36bb537d205b991b" providerId="LiveId" clId="{617C3F45-8C1F-4FFC-9117-778F365C39FB}" dt="2021-01-29T21:31:43.907" v="1666" actId="26606"/>
          <ac:picMkLst>
            <pc:docMk/>
            <pc:sldMk cId="1583694939" sldId="267"/>
            <ac:picMk id="15" creationId="{F0B67DD2-06DB-4E48-B2E2-0A31381F156F}"/>
          </ac:picMkLst>
        </pc:picChg>
      </pc:sldChg>
      <pc:sldChg chg="new del">
        <pc:chgData name="Toni Toni" userId="36bb537d205b991b" providerId="LiveId" clId="{617C3F45-8C1F-4FFC-9117-778F365C39FB}" dt="2021-01-29T20:51:55.914" v="1069" actId="680"/>
        <pc:sldMkLst>
          <pc:docMk/>
          <pc:sldMk cId="2440557036" sldId="268"/>
        </pc:sldMkLst>
      </pc:sldChg>
      <pc:sldChg chg="addSp delSp modSp add mod ord">
        <pc:chgData name="Toni Toni" userId="36bb537d205b991b" providerId="LiveId" clId="{617C3F45-8C1F-4FFC-9117-778F365C39FB}" dt="2021-01-31T15:23:00.506" v="3575" actId="20577"/>
        <pc:sldMkLst>
          <pc:docMk/>
          <pc:sldMk cId="2663596803" sldId="268"/>
        </pc:sldMkLst>
        <pc:spChg chg="mod">
          <ac:chgData name="Toni Toni" userId="36bb537d205b991b" providerId="LiveId" clId="{617C3F45-8C1F-4FFC-9117-778F365C39FB}" dt="2021-01-31T15:22:36.312" v="3572" actId="26606"/>
          <ac:spMkLst>
            <pc:docMk/>
            <pc:sldMk cId="2663596803" sldId="268"/>
            <ac:spMk id="2" creationId="{F78278A8-5861-4543-AC4B-6B539BB44306}"/>
          </ac:spMkLst>
        </pc:spChg>
        <pc:spChg chg="mod">
          <ac:chgData name="Toni Toni" userId="36bb537d205b991b" providerId="LiveId" clId="{617C3F45-8C1F-4FFC-9117-778F365C39FB}" dt="2021-01-31T15:23:00.506" v="3575" actId="20577"/>
          <ac:spMkLst>
            <pc:docMk/>
            <pc:sldMk cId="2663596803" sldId="268"/>
            <ac:spMk id="3" creationId="{48F40A33-5C2F-43EF-833A-9A919B2A62B0}"/>
          </ac:spMkLst>
        </pc:spChg>
        <pc:spChg chg="del">
          <ac:chgData name="Toni Toni" userId="36bb537d205b991b" providerId="LiveId" clId="{617C3F45-8C1F-4FFC-9117-778F365C39FB}" dt="2021-01-31T15:18:25.792" v="3546" actId="26606"/>
          <ac:spMkLst>
            <pc:docMk/>
            <pc:sldMk cId="2663596803" sldId="268"/>
            <ac:spMk id="9" creationId="{5E39A796-BE83-48B1-B33F-35C4A32AAB57}"/>
          </ac:spMkLst>
        </pc:spChg>
        <pc:spChg chg="del">
          <ac:chgData name="Toni Toni" userId="36bb537d205b991b" providerId="LiveId" clId="{617C3F45-8C1F-4FFC-9117-778F365C39FB}" dt="2021-01-31T15:18:25.792" v="3546" actId="26606"/>
          <ac:spMkLst>
            <pc:docMk/>
            <pc:sldMk cId="2663596803" sldId="268"/>
            <ac:spMk id="11" creationId="{72F84B47-E267-4194-8194-831DB7B5547F}"/>
          </ac:spMkLst>
        </pc:spChg>
        <pc:spChg chg="add del">
          <ac:chgData name="Toni Toni" userId="36bb537d205b991b" providerId="LiveId" clId="{617C3F45-8C1F-4FFC-9117-778F365C39FB}" dt="2021-01-31T15:22:36.312" v="3572" actId="26606"/>
          <ac:spMkLst>
            <pc:docMk/>
            <pc:sldMk cId="2663596803" sldId="268"/>
            <ac:spMk id="16" creationId="{5E39A796-BE83-48B1-B33F-35C4A32AAB57}"/>
          </ac:spMkLst>
        </pc:spChg>
        <pc:spChg chg="add del">
          <ac:chgData name="Toni Toni" userId="36bb537d205b991b" providerId="LiveId" clId="{617C3F45-8C1F-4FFC-9117-778F365C39FB}" dt="2021-01-31T15:22:36.312" v="3572" actId="26606"/>
          <ac:spMkLst>
            <pc:docMk/>
            <pc:sldMk cId="2663596803" sldId="268"/>
            <ac:spMk id="18" creationId="{72F84B47-E267-4194-8194-831DB7B5547F}"/>
          </ac:spMkLst>
        </pc:spChg>
        <pc:spChg chg="add del">
          <ac:chgData name="Toni Toni" userId="36bb537d205b991b" providerId="LiveId" clId="{617C3F45-8C1F-4FFC-9117-778F365C39FB}" dt="2021-01-31T15:22:36.312" v="3571" actId="26606"/>
          <ac:spMkLst>
            <pc:docMk/>
            <pc:sldMk cId="2663596803" sldId="268"/>
            <ac:spMk id="23" creationId="{C95B82D5-A8BB-45BF-BED8-C7B206892100}"/>
          </ac:spMkLst>
        </pc:spChg>
        <pc:spChg chg="add del">
          <ac:chgData name="Toni Toni" userId="36bb537d205b991b" providerId="LiveId" clId="{617C3F45-8C1F-4FFC-9117-778F365C39FB}" dt="2021-01-31T15:22:36.312" v="3571" actId="26606"/>
          <ac:spMkLst>
            <pc:docMk/>
            <pc:sldMk cId="2663596803" sldId="268"/>
            <ac:spMk id="25" creationId="{296C61EC-FBF4-4216-BE67-6C864D30A01C}"/>
          </ac:spMkLst>
        </pc:spChg>
        <pc:spChg chg="add del">
          <ac:chgData name="Toni Toni" userId="36bb537d205b991b" providerId="LiveId" clId="{617C3F45-8C1F-4FFC-9117-778F365C39FB}" dt="2021-01-31T15:22:36.312" v="3571" actId="26606"/>
          <ac:spMkLst>
            <pc:docMk/>
            <pc:sldMk cId="2663596803" sldId="268"/>
            <ac:spMk id="27" creationId="{39D6C490-0229-4573-9696-B73E5B3A9C33}"/>
          </ac:spMkLst>
        </pc:spChg>
        <pc:spChg chg="add">
          <ac:chgData name="Toni Toni" userId="36bb537d205b991b" providerId="LiveId" clId="{617C3F45-8C1F-4FFC-9117-778F365C39FB}" dt="2021-01-31T15:22:36.312" v="3572" actId="26606"/>
          <ac:spMkLst>
            <pc:docMk/>
            <pc:sldMk cId="2663596803" sldId="268"/>
            <ac:spMk id="29" creationId="{5E791F2F-79DB-4CC0-9FA1-001E3E91E8B7}"/>
          </ac:spMkLst>
        </pc:spChg>
        <pc:spChg chg="add">
          <ac:chgData name="Toni Toni" userId="36bb537d205b991b" providerId="LiveId" clId="{617C3F45-8C1F-4FFC-9117-778F365C39FB}" dt="2021-01-31T15:22:36.312" v="3572" actId="26606"/>
          <ac:spMkLst>
            <pc:docMk/>
            <pc:sldMk cId="2663596803" sldId="268"/>
            <ac:spMk id="30" creationId="{385E1BDC-A9B0-4A87-82E3-F3187F69A802}"/>
          </ac:spMkLst>
        </pc:spChg>
        <pc:spChg chg="add">
          <ac:chgData name="Toni Toni" userId="36bb537d205b991b" providerId="LiveId" clId="{617C3F45-8C1F-4FFC-9117-778F365C39FB}" dt="2021-01-31T15:22:36.312" v="3572" actId="26606"/>
          <ac:spMkLst>
            <pc:docMk/>
            <pc:sldMk cId="2663596803" sldId="268"/>
            <ac:spMk id="31" creationId="{0990C621-3B8B-4820-8328-D47EF7CE823C}"/>
          </ac:spMkLst>
        </pc:spChg>
        <pc:spChg chg="add">
          <ac:chgData name="Toni Toni" userId="36bb537d205b991b" providerId="LiveId" clId="{617C3F45-8C1F-4FFC-9117-778F365C39FB}" dt="2021-01-31T15:22:36.312" v="3572" actId="26606"/>
          <ac:spMkLst>
            <pc:docMk/>
            <pc:sldMk cId="2663596803" sldId="268"/>
            <ac:spMk id="32" creationId="{C1A2385B-1D2A-4E17-84FA-6CB7F0AAE473}"/>
          </ac:spMkLst>
        </pc:spChg>
        <pc:picChg chg="del">
          <ac:chgData name="Toni Toni" userId="36bb537d205b991b" providerId="LiveId" clId="{617C3F45-8C1F-4FFC-9117-778F365C39FB}" dt="2021-01-31T15:16:10.862" v="3543" actId="21"/>
          <ac:picMkLst>
            <pc:docMk/>
            <pc:sldMk cId="2663596803" sldId="268"/>
            <ac:picMk id="4" creationId="{8EEE18B5-E5F9-4C15-B7C8-CCD459374226}"/>
          </ac:picMkLst>
        </pc:picChg>
        <pc:picChg chg="add mod">
          <ac:chgData name="Toni Toni" userId="36bb537d205b991b" providerId="LiveId" clId="{617C3F45-8C1F-4FFC-9117-778F365C39FB}" dt="2021-01-31T15:22:45.556" v="3573" actId="27614"/>
          <ac:picMkLst>
            <pc:docMk/>
            <pc:sldMk cId="2663596803" sldId="268"/>
            <ac:picMk id="5" creationId="{71B1C3EB-2A62-4A98-B5C5-924D9F52BAB2}"/>
          </ac:picMkLst>
        </pc:picChg>
        <pc:picChg chg="add mod">
          <ac:chgData name="Toni Toni" userId="36bb537d205b991b" providerId="LiveId" clId="{617C3F45-8C1F-4FFC-9117-778F365C39FB}" dt="2021-01-31T15:22:46.241" v="3574" actId="27614"/>
          <ac:picMkLst>
            <pc:docMk/>
            <pc:sldMk cId="2663596803" sldId="268"/>
            <ac:picMk id="6" creationId="{FDF4831B-4C44-4ABE-ACF0-BE04337BA834}"/>
          </ac:picMkLst>
        </pc:picChg>
      </pc:sldChg>
      <pc:sldChg chg="addSp delSp modSp add del mod setBg delDesignElem">
        <pc:chgData name="Toni Toni" userId="36bb537d205b991b" providerId="LiveId" clId="{617C3F45-8C1F-4FFC-9117-778F365C39FB}" dt="2021-01-29T20:41:13.704" v="754"/>
        <pc:sldMkLst>
          <pc:docMk/>
          <pc:sldMk cId="3458105459" sldId="268"/>
        </pc:sldMkLst>
        <pc:spChg chg="mod">
          <ac:chgData name="Toni Toni" userId="36bb537d205b991b" providerId="LiveId" clId="{617C3F45-8C1F-4FFC-9117-778F365C39FB}" dt="2021-01-29T20:41:11.812" v="753" actId="20577"/>
          <ac:spMkLst>
            <pc:docMk/>
            <pc:sldMk cId="3458105459" sldId="268"/>
            <ac:spMk id="2" creationId="{F78278A8-5861-4543-AC4B-6B539BB44306}"/>
          </ac:spMkLst>
        </pc:spChg>
        <pc:spChg chg="mod">
          <ac:chgData name="Toni Toni" userId="36bb537d205b991b" providerId="LiveId" clId="{617C3F45-8C1F-4FFC-9117-778F365C39FB}" dt="2021-01-29T20:41:07.397" v="751"/>
          <ac:spMkLst>
            <pc:docMk/>
            <pc:sldMk cId="3458105459" sldId="268"/>
            <ac:spMk id="3" creationId="{48F40A33-5C2F-43EF-833A-9A919B2A62B0}"/>
          </ac:spMkLst>
        </pc:spChg>
        <pc:spChg chg="add del">
          <ac:chgData name="Toni Toni" userId="36bb537d205b991b" providerId="LiveId" clId="{617C3F45-8C1F-4FFC-9117-778F365C39FB}" dt="2021-01-29T20:41:13.704" v="754"/>
          <ac:spMkLst>
            <pc:docMk/>
            <pc:sldMk cId="3458105459" sldId="268"/>
            <ac:spMk id="31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0:41:13.704" v="754"/>
          <ac:spMkLst>
            <pc:docMk/>
            <pc:sldMk cId="3458105459" sldId="268"/>
            <ac:spMk id="32" creationId="{72F84B47-E267-4194-8194-831DB7B5547F}"/>
          </ac:spMkLst>
        </pc:spChg>
      </pc:sldChg>
      <pc:sldChg chg="addSp delSp modSp add mod">
        <pc:chgData name="Toni Toni" userId="36bb537d205b991b" providerId="LiveId" clId="{617C3F45-8C1F-4FFC-9117-778F365C39FB}" dt="2021-01-31T14:51:11.153" v="3508" actId="1076"/>
        <pc:sldMkLst>
          <pc:docMk/>
          <pc:sldMk cId="2990887599" sldId="269"/>
        </pc:sldMkLst>
        <pc:spChg chg="mod">
          <ac:chgData name="Toni Toni" userId="36bb537d205b991b" providerId="LiveId" clId="{617C3F45-8C1F-4FFC-9117-778F365C39FB}" dt="2021-01-31T14:50:37.340" v="3498" actId="14100"/>
          <ac:spMkLst>
            <pc:docMk/>
            <pc:sldMk cId="2990887599" sldId="269"/>
            <ac:spMk id="2" creationId="{F78278A8-5861-4543-AC4B-6B539BB44306}"/>
          </ac:spMkLst>
        </pc:spChg>
        <pc:spChg chg="mod">
          <ac:chgData name="Toni Toni" userId="36bb537d205b991b" providerId="LiveId" clId="{617C3F45-8C1F-4FFC-9117-778F365C39FB}" dt="2021-01-31T14:50:41.572" v="3499" actId="14100"/>
          <ac:spMkLst>
            <pc:docMk/>
            <pc:sldMk cId="2990887599" sldId="269"/>
            <ac:spMk id="3" creationId="{48F40A33-5C2F-43EF-833A-9A919B2A62B0}"/>
          </ac:spMkLst>
        </pc:spChg>
        <pc:spChg chg="add del">
          <ac:chgData name="Toni Toni" userId="36bb537d205b991b" providerId="LiveId" clId="{617C3F45-8C1F-4FFC-9117-778F365C39FB}" dt="2021-01-29T21:03:51.583" v="1269" actId="26606"/>
          <ac:spMkLst>
            <pc:docMk/>
            <pc:sldMk cId="2990887599" sldId="269"/>
            <ac:spMk id="78" creationId="{2B97F24A-32CE-4C1C-A50D-3016B394DCFB}"/>
          </ac:spMkLst>
        </pc:spChg>
        <pc:spChg chg="add del">
          <ac:chgData name="Toni Toni" userId="36bb537d205b991b" providerId="LiveId" clId="{617C3F45-8C1F-4FFC-9117-778F365C39FB}" dt="2021-01-29T21:03:51.583" v="1269" actId="26606"/>
          <ac:spMkLst>
            <pc:docMk/>
            <pc:sldMk cId="2990887599" sldId="269"/>
            <ac:spMk id="79" creationId="{CD8B4F24-440B-49E9-B85D-733523DC064B}"/>
          </ac:spMkLst>
        </pc:spChg>
        <pc:spChg chg="add del">
          <ac:chgData name="Toni Toni" userId="36bb537d205b991b" providerId="LiveId" clId="{617C3F45-8C1F-4FFC-9117-778F365C39FB}" dt="2021-01-29T21:03:51.574" v="1268" actId="26606"/>
          <ac:spMkLst>
            <pc:docMk/>
            <pc:sldMk cId="2990887599" sldId="269"/>
            <ac:spMk id="84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1:03:51.574" v="1268" actId="26606"/>
          <ac:spMkLst>
            <pc:docMk/>
            <pc:sldMk cId="2990887599" sldId="269"/>
            <ac:spMk id="86" creationId="{72F84B47-E267-4194-8194-831DB7B5547F}"/>
          </ac:spMkLst>
        </pc:spChg>
        <pc:spChg chg="add">
          <ac:chgData name="Toni Toni" userId="36bb537d205b991b" providerId="LiveId" clId="{617C3F45-8C1F-4FFC-9117-778F365C39FB}" dt="2021-01-29T21:03:51.583" v="1269" actId="26606"/>
          <ac:spMkLst>
            <pc:docMk/>
            <pc:sldMk cId="2990887599" sldId="269"/>
            <ac:spMk id="88" creationId="{2B97F24A-32CE-4C1C-A50D-3016B394DCFB}"/>
          </ac:spMkLst>
        </pc:spChg>
        <pc:spChg chg="add">
          <ac:chgData name="Toni Toni" userId="36bb537d205b991b" providerId="LiveId" clId="{617C3F45-8C1F-4FFC-9117-778F365C39FB}" dt="2021-01-29T21:03:51.583" v="1269" actId="26606"/>
          <ac:spMkLst>
            <pc:docMk/>
            <pc:sldMk cId="2990887599" sldId="269"/>
            <ac:spMk id="89" creationId="{CD8B4F24-440B-49E9-B85D-733523DC064B}"/>
          </ac:spMkLst>
        </pc:spChg>
        <pc:picChg chg="del">
          <ac:chgData name="Toni Toni" userId="36bb537d205b991b" providerId="LiveId" clId="{617C3F45-8C1F-4FFC-9117-778F365C39FB}" dt="2021-01-29T21:03:42.271" v="1264" actId="478"/>
          <ac:picMkLst>
            <pc:docMk/>
            <pc:sldMk cId="2990887599" sldId="269"/>
            <ac:picMk id="4" creationId="{4096AD04-0B19-4139-94E3-A15731F3A663}"/>
          </ac:picMkLst>
        </pc:picChg>
        <pc:picChg chg="add mod">
          <ac:chgData name="Toni Toni" userId="36bb537d205b991b" providerId="LiveId" clId="{617C3F45-8C1F-4FFC-9117-778F365C39FB}" dt="2021-01-31T14:51:11.153" v="3508" actId="1076"/>
          <ac:picMkLst>
            <pc:docMk/>
            <pc:sldMk cId="2990887599" sldId="269"/>
            <ac:picMk id="5" creationId="{66DCC1D7-A980-4AA9-B441-502431082AB8}"/>
          </ac:picMkLst>
        </pc:picChg>
      </pc:sldChg>
      <pc:sldChg chg="addSp delSp modSp add mod ord">
        <pc:chgData name="Toni Toni" userId="36bb537d205b991b" providerId="LiveId" clId="{617C3F45-8C1F-4FFC-9117-778F365C39FB}" dt="2021-01-31T15:31:31.968" v="3613" actId="20577"/>
        <pc:sldMkLst>
          <pc:docMk/>
          <pc:sldMk cId="1440786357" sldId="270"/>
        </pc:sldMkLst>
        <pc:spChg chg="mod">
          <ac:chgData name="Toni Toni" userId="36bb537d205b991b" providerId="LiveId" clId="{617C3F45-8C1F-4FFC-9117-778F365C39FB}" dt="2021-01-31T15:29:39.074" v="3578" actId="26606"/>
          <ac:spMkLst>
            <pc:docMk/>
            <pc:sldMk cId="1440786357" sldId="270"/>
            <ac:spMk id="2" creationId="{51C6D3FB-3852-4825-8EA6-48D21167CB15}"/>
          </ac:spMkLst>
        </pc:spChg>
        <pc:spChg chg="mod">
          <ac:chgData name="Toni Toni" userId="36bb537d205b991b" providerId="LiveId" clId="{617C3F45-8C1F-4FFC-9117-778F365C39FB}" dt="2021-01-31T15:31:31.968" v="3613" actId="20577"/>
          <ac:spMkLst>
            <pc:docMk/>
            <pc:sldMk cId="1440786357" sldId="270"/>
            <ac:spMk id="6" creationId="{DED6D13D-6084-463A-8643-3A199B301D88}"/>
          </ac:spMkLst>
        </pc:spChg>
        <pc:spChg chg="del">
          <ac:chgData name="Toni Toni" userId="36bb537d205b991b" providerId="LiveId" clId="{617C3F45-8C1F-4FFC-9117-778F365C39FB}" dt="2021-01-29T21:20:56.211" v="1603" actId="26606"/>
          <ac:spMkLst>
            <pc:docMk/>
            <pc:sldMk cId="1440786357" sldId="270"/>
            <ac:spMk id="31" creationId="{5C8908E2-EE49-44D2-9428-A28D2312A8D5}"/>
          </ac:spMkLst>
        </pc:spChg>
        <pc:spChg chg="del">
          <ac:chgData name="Toni Toni" userId="36bb537d205b991b" providerId="LiveId" clId="{617C3F45-8C1F-4FFC-9117-778F365C39FB}" dt="2021-01-29T21:20:56.211" v="1603" actId="26606"/>
          <ac:spMkLst>
            <pc:docMk/>
            <pc:sldMk cId="1440786357" sldId="270"/>
            <ac:spMk id="37" creationId="{02114E49-C077-4083-B5C1-6A6E70F4D91F}"/>
          </ac:spMkLst>
        </pc:spChg>
        <pc:spChg chg="del">
          <ac:chgData name="Toni Toni" userId="36bb537d205b991b" providerId="LiveId" clId="{617C3F45-8C1F-4FFC-9117-778F365C39FB}" dt="2021-01-29T21:20:56.211" v="1603" actId="26606"/>
          <ac:spMkLst>
            <pc:docMk/>
            <pc:sldMk cId="1440786357" sldId="270"/>
            <ac:spMk id="39" creationId="{ED888B23-07FA-482A-96DF-47E31AF1A603}"/>
          </ac:spMkLst>
        </pc:spChg>
        <pc:spChg chg="add del">
          <ac:chgData name="Toni Toni" userId="36bb537d205b991b" providerId="LiveId" clId="{617C3F45-8C1F-4FFC-9117-778F365C39FB}" dt="2021-01-29T21:26:58.846" v="1640" actId="26606"/>
          <ac:spMkLst>
            <pc:docMk/>
            <pc:sldMk cId="1440786357" sldId="270"/>
            <ac:spMk id="44" creationId="{2550BE34-C2B8-49B8-8519-67A8CAD51AE9}"/>
          </ac:spMkLst>
        </pc:spChg>
        <pc:spChg chg="add del">
          <ac:chgData name="Toni Toni" userId="36bb537d205b991b" providerId="LiveId" clId="{617C3F45-8C1F-4FFC-9117-778F365C39FB}" dt="2021-01-29T21:26:58.846" v="1640" actId="26606"/>
          <ac:spMkLst>
            <pc:docMk/>
            <pc:sldMk cId="1440786357" sldId="270"/>
            <ac:spMk id="46" creationId="{A7457DD9-5A45-400A-AB4B-4B4EDECA25F1}"/>
          </ac:spMkLst>
        </pc:spChg>
        <pc:spChg chg="add del">
          <ac:chgData name="Toni Toni" userId="36bb537d205b991b" providerId="LiveId" clId="{617C3F45-8C1F-4FFC-9117-778F365C39FB}" dt="2021-01-29T21:26:58.846" v="1640" actId="26606"/>
          <ac:spMkLst>
            <pc:docMk/>
            <pc:sldMk cId="1440786357" sldId="270"/>
            <ac:spMk id="48" creationId="{441CF7D6-A660-431A-B0BB-140A0D5556B6}"/>
          </ac:spMkLst>
        </pc:spChg>
        <pc:spChg chg="add del">
          <ac:chgData name="Toni Toni" userId="36bb537d205b991b" providerId="LiveId" clId="{617C3F45-8C1F-4FFC-9117-778F365C39FB}" dt="2021-01-29T21:26:58.846" v="1640" actId="26606"/>
          <ac:spMkLst>
            <pc:docMk/>
            <pc:sldMk cId="1440786357" sldId="270"/>
            <ac:spMk id="50" creationId="{0570A85B-3810-4F95-97B0-CBF4CCDB381C}"/>
          </ac:spMkLst>
        </pc:spChg>
        <pc:spChg chg="add del">
          <ac:chgData name="Toni Toni" userId="36bb537d205b991b" providerId="LiveId" clId="{617C3F45-8C1F-4FFC-9117-778F365C39FB}" dt="2021-01-29T21:26:55.923" v="1637" actId="26606"/>
          <ac:spMkLst>
            <pc:docMk/>
            <pc:sldMk cId="1440786357" sldId="270"/>
            <ac:spMk id="55" creationId="{2550BE34-C2B8-49B8-8519-67A8CAD51AE9}"/>
          </ac:spMkLst>
        </pc:spChg>
        <pc:spChg chg="add del">
          <ac:chgData name="Toni Toni" userId="36bb537d205b991b" providerId="LiveId" clId="{617C3F45-8C1F-4FFC-9117-778F365C39FB}" dt="2021-01-29T21:26:55.923" v="1637" actId="26606"/>
          <ac:spMkLst>
            <pc:docMk/>
            <pc:sldMk cId="1440786357" sldId="270"/>
            <ac:spMk id="57" creationId="{A7457DD9-5A45-400A-AB4B-4B4EDECA25F1}"/>
          </ac:spMkLst>
        </pc:spChg>
        <pc:spChg chg="add del">
          <ac:chgData name="Toni Toni" userId="36bb537d205b991b" providerId="LiveId" clId="{617C3F45-8C1F-4FFC-9117-778F365C39FB}" dt="2021-01-29T21:26:55.923" v="1637" actId="26606"/>
          <ac:spMkLst>
            <pc:docMk/>
            <pc:sldMk cId="1440786357" sldId="270"/>
            <ac:spMk id="59" creationId="{441CF7D6-A660-431A-B0BB-140A0D5556B6}"/>
          </ac:spMkLst>
        </pc:spChg>
        <pc:spChg chg="add del">
          <ac:chgData name="Toni Toni" userId="36bb537d205b991b" providerId="LiveId" clId="{617C3F45-8C1F-4FFC-9117-778F365C39FB}" dt="2021-01-29T21:26:55.923" v="1637" actId="26606"/>
          <ac:spMkLst>
            <pc:docMk/>
            <pc:sldMk cId="1440786357" sldId="270"/>
            <ac:spMk id="61" creationId="{0570A85B-3810-4F95-97B0-CBF4CCDB381C}"/>
          </ac:spMkLst>
        </pc:spChg>
        <pc:spChg chg="add del">
          <ac:chgData name="Toni Toni" userId="36bb537d205b991b" providerId="LiveId" clId="{617C3F45-8C1F-4FFC-9117-778F365C39FB}" dt="2021-01-29T21:26:58.830" v="1639" actId="26606"/>
          <ac:spMkLst>
            <pc:docMk/>
            <pc:sldMk cId="1440786357" sldId="270"/>
            <ac:spMk id="63" creationId="{5E39A796-BE83-48B1-B33F-35C4A32AAB57}"/>
          </ac:spMkLst>
        </pc:spChg>
        <pc:spChg chg="add del">
          <ac:chgData name="Toni Toni" userId="36bb537d205b991b" providerId="LiveId" clId="{617C3F45-8C1F-4FFC-9117-778F365C39FB}" dt="2021-01-29T21:26:58.830" v="1639" actId="26606"/>
          <ac:spMkLst>
            <pc:docMk/>
            <pc:sldMk cId="1440786357" sldId="270"/>
            <ac:spMk id="64" creationId="{72F84B47-E267-4194-8194-831DB7B5547F}"/>
          </ac:spMkLst>
        </pc:spChg>
        <pc:spChg chg="add del">
          <ac:chgData name="Toni Toni" userId="36bb537d205b991b" providerId="LiveId" clId="{617C3F45-8C1F-4FFC-9117-778F365C39FB}" dt="2021-01-29T21:33:01.606" v="1674" actId="26606"/>
          <ac:spMkLst>
            <pc:docMk/>
            <pc:sldMk cId="1440786357" sldId="270"/>
            <ac:spMk id="66" creationId="{2550BE34-C2B8-49B8-8519-67A8CAD51AE9}"/>
          </ac:spMkLst>
        </pc:spChg>
        <pc:spChg chg="add del">
          <ac:chgData name="Toni Toni" userId="36bb537d205b991b" providerId="LiveId" clId="{617C3F45-8C1F-4FFC-9117-778F365C39FB}" dt="2021-01-29T21:33:01.606" v="1674" actId="26606"/>
          <ac:spMkLst>
            <pc:docMk/>
            <pc:sldMk cId="1440786357" sldId="270"/>
            <ac:spMk id="67" creationId="{A7457DD9-5A45-400A-AB4B-4B4EDECA25F1}"/>
          </ac:spMkLst>
        </pc:spChg>
        <pc:spChg chg="add del">
          <ac:chgData name="Toni Toni" userId="36bb537d205b991b" providerId="LiveId" clId="{617C3F45-8C1F-4FFC-9117-778F365C39FB}" dt="2021-01-29T21:33:01.606" v="1674" actId="26606"/>
          <ac:spMkLst>
            <pc:docMk/>
            <pc:sldMk cId="1440786357" sldId="270"/>
            <ac:spMk id="68" creationId="{441CF7D6-A660-431A-B0BB-140A0D5556B6}"/>
          </ac:spMkLst>
        </pc:spChg>
        <pc:spChg chg="add del">
          <ac:chgData name="Toni Toni" userId="36bb537d205b991b" providerId="LiveId" clId="{617C3F45-8C1F-4FFC-9117-778F365C39FB}" dt="2021-01-29T21:33:01.606" v="1674" actId="26606"/>
          <ac:spMkLst>
            <pc:docMk/>
            <pc:sldMk cId="1440786357" sldId="270"/>
            <ac:spMk id="69" creationId="{0570A85B-3810-4F95-97B0-CBF4CCDB381C}"/>
          </ac:spMkLst>
        </pc:spChg>
        <pc:spChg chg="add del">
          <ac:chgData name="Toni Toni" userId="36bb537d205b991b" providerId="LiveId" clId="{617C3F45-8C1F-4FFC-9117-778F365C39FB}" dt="2021-01-31T15:29:39.074" v="3578" actId="26606"/>
          <ac:spMkLst>
            <pc:docMk/>
            <pc:sldMk cId="1440786357" sldId="270"/>
            <ac:spMk id="74" creationId="{DC6BEC6B-5C77-412D-B45A-5B0F46FEDAC7}"/>
          </ac:spMkLst>
        </pc:spChg>
        <pc:spChg chg="add">
          <ac:chgData name="Toni Toni" userId="36bb537d205b991b" providerId="LiveId" clId="{617C3F45-8C1F-4FFC-9117-778F365C39FB}" dt="2021-01-31T15:29:39.074" v="3578" actId="26606"/>
          <ac:spMkLst>
            <pc:docMk/>
            <pc:sldMk cId="1440786357" sldId="270"/>
            <ac:spMk id="79" creationId="{0288C6B4-AFC3-407F-A595-EFFD38D4CCAF}"/>
          </ac:spMkLst>
        </pc:spChg>
        <pc:spChg chg="add">
          <ac:chgData name="Toni Toni" userId="36bb537d205b991b" providerId="LiveId" clId="{617C3F45-8C1F-4FFC-9117-778F365C39FB}" dt="2021-01-31T15:29:39.074" v="3578" actId="26606"/>
          <ac:spMkLst>
            <pc:docMk/>
            <pc:sldMk cId="1440786357" sldId="270"/>
            <ac:spMk id="81" creationId="{CF236821-17FE-429B-8D2C-08E13A64EA40}"/>
          </ac:spMkLst>
        </pc:spChg>
        <pc:spChg chg="add">
          <ac:chgData name="Toni Toni" userId="36bb537d205b991b" providerId="LiveId" clId="{617C3F45-8C1F-4FFC-9117-778F365C39FB}" dt="2021-01-31T15:29:39.074" v="3578" actId="26606"/>
          <ac:spMkLst>
            <pc:docMk/>
            <pc:sldMk cId="1440786357" sldId="270"/>
            <ac:spMk id="83" creationId="{C0BDBCD2-E081-43AB-9119-C55465E59757}"/>
          </ac:spMkLst>
        </pc:spChg>
        <pc:spChg chg="add">
          <ac:chgData name="Toni Toni" userId="36bb537d205b991b" providerId="LiveId" clId="{617C3F45-8C1F-4FFC-9117-778F365C39FB}" dt="2021-01-31T15:29:39.074" v="3578" actId="26606"/>
          <ac:spMkLst>
            <pc:docMk/>
            <pc:sldMk cId="1440786357" sldId="270"/>
            <ac:spMk id="85" creationId="{98E79BE4-34FE-485A-98A5-92CE8F7C4743}"/>
          </ac:spMkLst>
        </pc:spChg>
        <pc:spChg chg="add">
          <ac:chgData name="Toni Toni" userId="36bb537d205b991b" providerId="LiveId" clId="{617C3F45-8C1F-4FFC-9117-778F365C39FB}" dt="2021-01-31T15:29:39.074" v="3578" actId="26606"/>
          <ac:spMkLst>
            <pc:docMk/>
            <pc:sldMk cId="1440786357" sldId="270"/>
            <ac:spMk id="87" creationId="{7A5F0580-5EE9-419F-96EE-B6529EF6E7D0}"/>
          </ac:spMkLst>
        </pc:spChg>
        <pc:grpChg chg="del">
          <ac:chgData name="Toni Toni" userId="36bb537d205b991b" providerId="LiveId" clId="{617C3F45-8C1F-4FFC-9117-778F365C39FB}" dt="2021-01-29T21:20:56.211" v="1603" actId="26606"/>
          <ac:grpSpMkLst>
            <pc:docMk/>
            <pc:sldMk cId="1440786357" sldId="270"/>
            <ac:grpSpMk id="33" creationId="{D8C3AFD7-4CCE-484E-84C6-80FB3E3E2093}"/>
          </ac:grpSpMkLst>
        </pc:grpChg>
        <pc:picChg chg="add mod">
          <ac:chgData name="Toni Toni" userId="36bb537d205b991b" providerId="LiveId" clId="{617C3F45-8C1F-4FFC-9117-778F365C39FB}" dt="2021-01-31T15:29:39.074" v="3578" actId="26606"/>
          <ac:picMkLst>
            <pc:docMk/>
            <pc:sldMk cId="1440786357" sldId="270"/>
            <ac:picMk id="3" creationId="{235F9AB3-D732-4906-90C8-11A062482D40}"/>
          </ac:picMkLst>
        </pc:picChg>
        <pc:picChg chg="add del mod">
          <ac:chgData name="Toni Toni" userId="36bb537d205b991b" providerId="LiveId" clId="{617C3F45-8C1F-4FFC-9117-778F365C39FB}" dt="2021-01-29T21:24:23.757" v="1634" actId="21"/>
          <ac:picMkLst>
            <pc:docMk/>
            <pc:sldMk cId="1440786357" sldId="270"/>
            <ac:picMk id="3" creationId="{B8082182-CF8E-4C8F-8211-1164350FF442}"/>
          </ac:picMkLst>
        </pc:picChg>
        <pc:picChg chg="add del mod">
          <ac:chgData name="Toni Toni" userId="36bb537d205b991b" providerId="LiveId" clId="{617C3F45-8C1F-4FFC-9117-778F365C39FB}" dt="2021-01-29T21:32:55.840" v="1672" actId="478"/>
          <ac:picMkLst>
            <pc:docMk/>
            <pc:sldMk cId="1440786357" sldId="270"/>
            <ac:picMk id="4" creationId="{91A57DFD-5589-43D1-BE1A-FEA944BBC2D7}"/>
          </ac:picMkLst>
        </pc:picChg>
        <pc:picChg chg="add del mod">
          <ac:chgData name="Toni Toni" userId="36bb537d205b991b" providerId="LiveId" clId="{617C3F45-8C1F-4FFC-9117-778F365C39FB}" dt="2021-01-31T15:29:28.210" v="3576" actId="478"/>
          <ac:picMkLst>
            <pc:docMk/>
            <pc:sldMk cId="1440786357" sldId="270"/>
            <ac:picMk id="5" creationId="{6DF91CB8-2D4F-4D12-B668-D25B10BCC62F}"/>
          </ac:picMkLst>
        </pc:picChg>
      </pc:sldChg>
      <pc:sldChg chg="new del">
        <pc:chgData name="Toni Toni" userId="36bb537d205b991b" providerId="LiveId" clId="{617C3F45-8C1F-4FFC-9117-778F365C39FB}" dt="2021-01-29T21:23:03.457" v="1625" actId="2696"/>
        <pc:sldMkLst>
          <pc:docMk/>
          <pc:sldMk cId="3103548942" sldId="27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FF9DC-B83D-46A2-9CB1-FB21A7729DC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48133F75-17BE-4E01-A370-FEE0D41D2712}">
      <dgm:prSet/>
      <dgm:spPr/>
      <dgm:t>
        <a:bodyPr/>
        <a:lstStyle/>
        <a:p>
          <a:pPr>
            <a:defRPr b="1"/>
          </a:pPr>
          <a:r>
            <a:rPr lang="en-US"/>
            <a:t>Background</a:t>
          </a:r>
        </a:p>
      </dgm:t>
    </dgm:pt>
    <dgm:pt modelId="{577D3680-040E-4826-B550-1469A02A4F16}" type="parTrans" cxnId="{6F62A39B-0A08-4C1C-9EBC-8471625753CD}">
      <dgm:prSet/>
      <dgm:spPr/>
      <dgm:t>
        <a:bodyPr/>
        <a:lstStyle/>
        <a:p>
          <a:endParaRPr lang="en-US"/>
        </a:p>
      </dgm:t>
    </dgm:pt>
    <dgm:pt modelId="{75DCD4D1-9506-453D-8FD0-F5A2C6480B9B}" type="sibTrans" cxnId="{6F62A39B-0A08-4C1C-9EBC-8471625753CD}">
      <dgm:prSet/>
      <dgm:spPr/>
      <dgm:t>
        <a:bodyPr/>
        <a:lstStyle/>
        <a:p>
          <a:endParaRPr lang="en-US"/>
        </a:p>
      </dgm:t>
    </dgm:pt>
    <dgm:pt modelId="{25C07CCF-B7AA-433B-B178-ED1624B18BEA}">
      <dgm:prSet/>
      <dgm:spPr/>
      <dgm:t>
        <a:bodyPr/>
        <a:lstStyle/>
        <a:p>
          <a:r>
            <a:rPr lang="en-US"/>
            <a:t>Figure out how increase Revenue</a:t>
          </a:r>
        </a:p>
      </dgm:t>
    </dgm:pt>
    <dgm:pt modelId="{F9C1A834-6044-47AC-AE49-FE4D06E72205}" type="parTrans" cxnId="{5CACDABB-0D38-4553-B322-CA78353E363D}">
      <dgm:prSet/>
      <dgm:spPr/>
      <dgm:t>
        <a:bodyPr/>
        <a:lstStyle/>
        <a:p>
          <a:endParaRPr lang="en-US"/>
        </a:p>
      </dgm:t>
    </dgm:pt>
    <dgm:pt modelId="{3973C232-E53D-4743-9467-E5973EAA72CE}" type="sibTrans" cxnId="{5CACDABB-0D38-4553-B322-CA78353E363D}">
      <dgm:prSet/>
      <dgm:spPr/>
      <dgm:t>
        <a:bodyPr/>
        <a:lstStyle/>
        <a:p>
          <a:endParaRPr lang="en-US"/>
        </a:p>
      </dgm:t>
    </dgm:pt>
    <dgm:pt modelId="{64A1DF1C-D353-4A35-B36C-60FBE8B4EB2B}">
      <dgm:prSet/>
      <dgm:spPr/>
      <dgm:t>
        <a:bodyPr/>
        <a:lstStyle/>
        <a:p>
          <a:r>
            <a:rPr lang="en-US"/>
            <a:t>Calculated total Revenue, Cost, and Profit for each make and model</a:t>
          </a:r>
        </a:p>
      </dgm:t>
    </dgm:pt>
    <dgm:pt modelId="{86A3BE4C-A45E-4848-BD41-2A70E8670C18}" type="parTrans" cxnId="{3E6D4452-2452-4DC5-A37C-5DA0D92C0DF6}">
      <dgm:prSet/>
      <dgm:spPr/>
      <dgm:t>
        <a:bodyPr/>
        <a:lstStyle/>
        <a:p>
          <a:endParaRPr lang="en-US"/>
        </a:p>
      </dgm:t>
    </dgm:pt>
    <dgm:pt modelId="{253033F5-7F98-47AE-90D3-36C81DA95DEC}" type="sibTrans" cxnId="{3E6D4452-2452-4DC5-A37C-5DA0D92C0DF6}">
      <dgm:prSet/>
      <dgm:spPr/>
      <dgm:t>
        <a:bodyPr/>
        <a:lstStyle/>
        <a:p>
          <a:endParaRPr lang="en-US"/>
        </a:p>
      </dgm:t>
    </dgm:pt>
    <dgm:pt modelId="{AC1E92AC-D620-42AA-8F2A-CA133554B190}">
      <dgm:prSet/>
      <dgm:spPr/>
      <dgm:t>
        <a:bodyPr/>
        <a:lstStyle/>
        <a:p>
          <a:r>
            <a:rPr lang="en-US" dirty="0"/>
            <a:t>Identified the top and lowest profitable branches</a:t>
          </a:r>
        </a:p>
      </dgm:t>
    </dgm:pt>
    <dgm:pt modelId="{DDF86738-1032-4A59-AC5C-AE1340AE5E8D}" type="parTrans" cxnId="{159D298E-8DA1-4248-A279-DA1F28E050DE}">
      <dgm:prSet/>
      <dgm:spPr/>
      <dgm:t>
        <a:bodyPr/>
        <a:lstStyle/>
        <a:p>
          <a:endParaRPr lang="en-US"/>
        </a:p>
      </dgm:t>
    </dgm:pt>
    <dgm:pt modelId="{05429CDC-3391-481F-9389-97BF45C702D2}" type="sibTrans" cxnId="{159D298E-8DA1-4248-A279-DA1F28E050DE}">
      <dgm:prSet/>
      <dgm:spPr/>
      <dgm:t>
        <a:bodyPr/>
        <a:lstStyle/>
        <a:p>
          <a:endParaRPr lang="en-US"/>
        </a:p>
      </dgm:t>
    </dgm:pt>
    <dgm:pt modelId="{91FD5643-E6C0-4B91-93E9-1C57A5361E3D}">
      <dgm:prSet/>
      <dgm:spPr/>
      <dgm:t>
        <a:bodyPr/>
        <a:lstStyle/>
        <a:p>
          <a:r>
            <a:rPr lang="en-US" dirty="0"/>
            <a:t>Identified the top make and models in demand as well as the lowest</a:t>
          </a:r>
        </a:p>
      </dgm:t>
    </dgm:pt>
    <dgm:pt modelId="{D1AFB629-4D02-4339-ABF1-6CC5F7B0A6D6}" type="parTrans" cxnId="{C289D83E-364F-4500-A31E-308D314C13B6}">
      <dgm:prSet/>
      <dgm:spPr/>
      <dgm:t>
        <a:bodyPr/>
        <a:lstStyle/>
        <a:p>
          <a:endParaRPr lang="en-US"/>
        </a:p>
      </dgm:t>
    </dgm:pt>
    <dgm:pt modelId="{52EAE3FB-7D3D-4300-A1B6-D700BB53F10E}" type="sibTrans" cxnId="{C289D83E-364F-4500-A31E-308D314C13B6}">
      <dgm:prSet/>
      <dgm:spPr/>
      <dgm:t>
        <a:bodyPr/>
        <a:lstStyle/>
        <a:p>
          <a:endParaRPr lang="en-US"/>
        </a:p>
      </dgm:t>
    </dgm:pt>
    <dgm:pt modelId="{C8DB170C-7A20-4B1F-8907-0FA3115D42D0}">
      <dgm:prSet/>
      <dgm:spPr/>
      <dgm:t>
        <a:bodyPr/>
        <a:lstStyle/>
        <a:p>
          <a:pPr>
            <a:defRPr b="1"/>
          </a:pPr>
          <a:r>
            <a:rPr lang="en-US"/>
            <a:t>Analysis Results</a:t>
          </a:r>
        </a:p>
      </dgm:t>
    </dgm:pt>
    <dgm:pt modelId="{84C9EA22-2877-4774-8E2B-366D86585986}" type="parTrans" cxnId="{7E9A045B-A9CF-4624-9DED-E19E90E3EE86}">
      <dgm:prSet/>
      <dgm:spPr/>
      <dgm:t>
        <a:bodyPr/>
        <a:lstStyle/>
        <a:p>
          <a:endParaRPr lang="en-US"/>
        </a:p>
      </dgm:t>
    </dgm:pt>
    <dgm:pt modelId="{C77F393B-FCAB-406A-9430-EDB514DE027A}" type="sibTrans" cxnId="{7E9A045B-A9CF-4624-9DED-E19E90E3EE86}">
      <dgm:prSet/>
      <dgm:spPr/>
      <dgm:t>
        <a:bodyPr/>
        <a:lstStyle/>
        <a:p>
          <a:endParaRPr lang="en-US"/>
        </a:p>
      </dgm:t>
    </dgm:pt>
    <dgm:pt modelId="{5A1D57F9-7188-42C4-91F4-0B76BB94BF5F}">
      <dgm:prSet/>
      <dgm:spPr/>
      <dgm:t>
        <a:bodyPr/>
        <a:lstStyle/>
        <a:p>
          <a:r>
            <a:rPr lang="en-US"/>
            <a:t>Some cars have a very low profit margin</a:t>
          </a:r>
        </a:p>
      </dgm:t>
    </dgm:pt>
    <dgm:pt modelId="{FA8E4D18-3536-4A8A-B864-DDCC466CD575}" type="parTrans" cxnId="{33C02993-7460-4495-9357-1F490B58F340}">
      <dgm:prSet/>
      <dgm:spPr/>
      <dgm:t>
        <a:bodyPr/>
        <a:lstStyle/>
        <a:p>
          <a:endParaRPr lang="en-US"/>
        </a:p>
      </dgm:t>
    </dgm:pt>
    <dgm:pt modelId="{ACFD2A16-DC3C-40A7-AEEF-E5E0FCDC653F}" type="sibTrans" cxnId="{33C02993-7460-4495-9357-1F490B58F340}">
      <dgm:prSet/>
      <dgm:spPr/>
      <dgm:t>
        <a:bodyPr/>
        <a:lstStyle/>
        <a:p>
          <a:endParaRPr lang="en-US"/>
        </a:p>
      </dgm:t>
    </dgm:pt>
    <dgm:pt modelId="{5AC30582-B3FA-4DA1-A88B-D6325F194228}">
      <dgm:prSet/>
      <dgm:spPr/>
      <dgm:t>
        <a:bodyPr/>
        <a:lstStyle/>
        <a:p>
          <a:r>
            <a:rPr lang="en-US"/>
            <a:t>2 states are making majority of the profits</a:t>
          </a:r>
        </a:p>
      </dgm:t>
    </dgm:pt>
    <dgm:pt modelId="{EE732513-A07E-4F29-AB2A-ECDFA5FA6064}" type="parTrans" cxnId="{5230042E-B7C1-4CE3-B4E3-B7158A2BC075}">
      <dgm:prSet/>
      <dgm:spPr/>
      <dgm:t>
        <a:bodyPr/>
        <a:lstStyle/>
        <a:p>
          <a:endParaRPr lang="en-US"/>
        </a:p>
      </dgm:t>
    </dgm:pt>
    <dgm:pt modelId="{0E76FE0B-8239-4D61-AA77-0A521082EECB}" type="sibTrans" cxnId="{5230042E-B7C1-4CE3-B4E3-B7158A2BC075}">
      <dgm:prSet/>
      <dgm:spPr/>
      <dgm:t>
        <a:bodyPr/>
        <a:lstStyle/>
        <a:p>
          <a:endParaRPr lang="en-US"/>
        </a:p>
      </dgm:t>
    </dgm:pt>
    <dgm:pt modelId="{10D11A8A-904C-44D2-AA7F-73D9E323A918}">
      <dgm:prSet/>
      <dgm:spPr/>
      <dgm:t>
        <a:bodyPr/>
        <a:lstStyle/>
        <a:p>
          <a:pPr>
            <a:defRPr b="1"/>
          </a:pPr>
          <a:r>
            <a:rPr lang="en-US"/>
            <a:t>Conclusion Results</a:t>
          </a:r>
        </a:p>
      </dgm:t>
    </dgm:pt>
    <dgm:pt modelId="{4B9EA3F7-7884-482E-A038-1700AD9E5554}" type="parTrans" cxnId="{DC34B345-E573-48BA-8DDA-9B7A956953D8}">
      <dgm:prSet/>
      <dgm:spPr/>
      <dgm:t>
        <a:bodyPr/>
        <a:lstStyle/>
        <a:p>
          <a:endParaRPr lang="en-US"/>
        </a:p>
      </dgm:t>
    </dgm:pt>
    <dgm:pt modelId="{24DE76DD-A818-4DD4-8ABA-AF517632F4D8}" type="sibTrans" cxnId="{DC34B345-E573-48BA-8DDA-9B7A956953D8}">
      <dgm:prSet/>
      <dgm:spPr/>
      <dgm:t>
        <a:bodyPr/>
        <a:lstStyle/>
        <a:p>
          <a:endParaRPr lang="en-US"/>
        </a:p>
      </dgm:t>
    </dgm:pt>
    <dgm:pt modelId="{40DB29C7-10C5-42EC-9565-5B0C386C0409}">
      <dgm:prSet/>
      <dgm:spPr/>
      <dgm:t>
        <a:bodyPr/>
        <a:lstStyle/>
        <a:p>
          <a:r>
            <a:rPr lang="en-US"/>
            <a:t>Remove the 50 lowest profitable cars and add 2 more of the top 10 selling car models</a:t>
          </a:r>
        </a:p>
      </dgm:t>
    </dgm:pt>
    <dgm:pt modelId="{1F25BB48-A469-4CA6-B4D1-30E025F522E7}" type="parTrans" cxnId="{66CFF527-A98C-4FB9-AF44-5A21A82269C1}">
      <dgm:prSet/>
      <dgm:spPr/>
      <dgm:t>
        <a:bodyPr/>
        <a:lstStyle/>
        <a:p>
          <a:endParaRPr lang="en-US"/>
        </a:p>
      </dgm:t>
    </dgm:pt>
    <dgm:pt modelId="{EA542987-7759-492F-B260-6DD9FAF40891}" type="sibTrans" cxnId="{66CFF527-A98C-4FB9-AF44-5A21A82269C1}">
      <dgm:prSet/>
      <dgm:spPr/>
      <dgm:t>
        <a:bodyPr/>
        <a:lstStyle/>
        <a:p>
          <a:endParaRPr lang="en-US"/>
        </a:p>
      </dgm:t>
    </dgm:pt>
    <dgm:pt modelId="{A2F24F64-0F41-47A1-94BA-FD79990D1DE1}">
      <dgm:prSet/>
      <dgm:spPr/>
      <dgm:t>
        <a:bodyPr/>
        <a:lstStyle/>
        <a:p>
          <a:r>
            <a:rPr lang="en-US"/>
            <a:t>Add 2 more of the more profitable branches in the top selling states</a:t>
          </a:r>
        </a:p>
      </dgm:t>
    </dgm:pt>
    <dgm:pt modelId="{E7CC0BA0-2C18-4874-8B25-14C09635FD97}" type="parTrans" cxnId="{2CFF9F1D-B758-4D05-B86F-C7E4B1104A86}">
      <dgm:prSet/>
      <dgm:spPr/>
      <dgm:t>
        <a:bodyPr/>
        <a:lstStyle/>
        <a:p>
          <a:endParaRPr lang="en-US"/>
        </a:p>
      </dgm:t>
    </dgm:pt>
    <dgm:pt modelId="{F3BE4449-4E73-40A4-BF3E-D0D501FB6EA6}" type="sibTrans" cxnId="{2CFF9F1D-B758-4D05-B86F-C7E4B1104A86}">
      <dgm:prSet/>
      <dgm:spPr/>
      <dgm:t>
        <a:bodyPr/>
        <a:lstStyle/>
        <a:p>
          <a:endParaRPr lang="en-US"/>
        </a:p>
      </dgm:t>
    </dgm:pt>
    <dgm:pt modelId="{8964AEF1-912D-4322-A062-5F0D89F5D76C}">
      <dgm:prSet/>
      <dgm:spPr/>
      <dgm:t>
        <a:bodyPr/>
        <a:lstStyle/>
        <a:p>
          <a:r>
            <a:rPr lang="en-US"/>
            <a:t>Increase Advertising</a:t>
          </a:r>
        </a:p>
      </dgm:t>
    </dgm:pt>
    <dgm:pt modelId="{E57A811D-048C-4DE5-AF7C-E8FC042CDBDC}" type="parTrans" cxnId="{953D0D40-D87C-40E8-ACFC-BC1F5A06BC2A}">
      <dgm:prSet/>
      <dgm:spPr/>
      <dgm:t>
        <a:bodyPr/>
        <a:lstStyle/>
        <a:p>
          <a:endParaRPr lang="en-US"/>
        </a:p>
      </dgm:t>
    </dgm:pt>
    <dgm:pt modelId="{5F677DE1-B818-42D5-996B-091347DB28CD}" type="sibTrans" cxnId="{953D0D40-D87C-40E8-ACFC-BC1F5A06BC2A}">
      <dgm:prSet/>
      <dgm:spPr/>
      <dgm:t>
        <a:bodyPr/>
        <a:lstStyle/>
        <a:p>
          <a:endParaRPr lang="en-US"/>
        </a:p>
      </dgm:t>
    </dgm:pt>
    <dgm:pt modelId="{EC0FDAD1-27F4-48A2-936D-EA324A6BB415}" type="pres">
      <dgm:prSet presAssocID="{364FF9DC-B83D-46A2-9CB1-FB21A7729DCC}" presName="root" presStyleCnt="0">
        <dgm:presLayoutVars>
          <dgm:dir/>
          <dgm:resizeHandles val="exact"/>
        </dgm:presLayoutVars>
      </dgm:prSet>
      <dgm:spPr/>
    </dgm:pt>
    <dgm:pt modelId="{A88262DC-B102-4B33-ADFF-CA1673ABF594}" type="pres">
      <dgm:prSet presAssocID="{48133F75-17BE-4E01-A370-FEE0D41D2712}" presName="compNode" presStyleCnt="0"/>
      <dgm:spPr/>
    </dgm:pt>
    <dgm:pt modelId="{DADA061A-7825-43B8-8C2C-BEFD1A4D0025}" type="pres">
      <dgm:prSet presAssocID="{48133F75-17BE-4E01-A370-FEE0D41D27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6906D934-6CDC-4C14-BFDD-E107E39D1B0E}" type="pres">
      <dgm:prSet presAssocID="{48133F75-17BE-4E01-A370-FEE0D41D2712}" presName="iconSpace" presStyleCnt="0"/>
      <dgm:spPr/>
    </dgm:pt>
    <dgm:pt modelId="{779C4694-178C-40DF-9222-3C1C6D549600}" type="pres">
      <dgm:prSet presAssocID="{48133F75-17BE-4E01-A370-FEE0D41D2712}" presName="parTx" presStyleLbl="revTx" presStyleIdx="0" presStyleCnt="6">
        <dgm:presLayoutVars>
          <dgm:chMax val="0"/>
          <dgm:chPref val="0"/>
        </dgm:presLayoutVars>
      </dgm:prSet>
      <dgm:spPr/>
    </dgm:pt>
    <dgm:pt modelId="{09FD72BD-F16B-49D8-88EA-F5A4A2D2E650}" type="pres">
      <dgm:prSet presAssocID="{48133F75-17BE-4E01-A370-FEE0D41D2712}" presName="txSpace" presStyleCnt="0"/>
      <dgm:spPr/>
    </dgm:pt>
    <dgm:pt modelId="{141AD1FC-5555-4443-A283-C92C32B31E02}" type="pres">
      <dgm:prSet presAssocID="{48133F75-17BE-4E01-A370-FEE0D41D2712}" presName="desTx" presStyleLbl="revTx" presStyleIdx="1" presStyleCnt="6">
        <dgm:presLayoutVars/>
      </dgm:prSet>
      <dgm:spPr/>
    </dgm:pt>
    <dgm:pt modelId="{F5EA125E-22F8-4263-87D3-8796C94125DC}" type="pres">
      <dgm:prSet presAssocID="{75DCD4D1-9506-453D-8FD0-F5A2C6480B9B}" presName="sibTrans" presStyleCnt="0"/>
      <dgm:spPr/>
    </dgm:pt>
    <dgm:pt modelId="{ABD3902F-F6DC-495F-A14C-28554405B3C8}" type="pres">
      <dgm:prSet presAssocID="{C8DB170C-7A20-4B1F-8907-0FA3115D42D0}" presName="compNode" presStyleCnt="0"/>
      <dgm:spPr/>
    </dgm:pt>
    <dgm:pt modelId="{F2531229-FF51-4C55-AC25-A5C31957B8A3}" type="pres">
      <dgm:prSet presAssocID="{C8DB170C-7A20-4B1F-8907-0FA3115D42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D940B47-D1E6-4823-97D5-C50C1F483049}" type="pres">
      <dgm:prSet presAssocID="{C8DB170C-7A20-4B1F-8907-0FA3115D42D0}" presName="iconSpace" presStyleCnt="0"/>
      <dgm:spPr/>
    </dgm:pt>
    <dgm:pt modelId="{303CFDB7-3617-468B-A444-2B5FEF81DDF7}" type="pres">
      <dgm:prSet presAssocID="{C8DB170C-7A20-4B1F-8907-0FA3115D42D0}" presName="parTx" presStyleLbl="revTx" presStyleIdx="2" presStyleCnt="6">
        <dgm:presLayoutVars>
          <dgm:chMax val="0"/>
          <dgm:chPref val="0"/>
        </dgm:presLayoutVars>
      </dgm:prSet>
      <dgm:spPr/>
    </dgm:pt>
    <dgm:pt modelId="{20D1AB04-B469-40F0-B459-72A1D8E2CC09}" type="pres">
      <dgm:prSet presAssocID="{C8DB170C-7A20-4B1F-8907-0FA3115D42D0}" presName="txSpace" presStyleCnt="0"/>
      <dgm:spPr/>
    </dgm:pt>
    <dgm:pt modelId="{AD1525A5-A9AC-4F3F-BEDB-E58FAB445495}" type="pres">
      <dgm:prSet presAssocID="{C8DB170C-7A20-4B1F-8907-0FA3115D42D0}" presName="desTx" presStyleLbl="revTx" presStyleIdx="3" presStyleCnt="6">
        <dgm:presLayoutVars/>
      </dgm:prSet>
      <dgm:spPr/>
    </dgm:pt>
    <dgm:pt modelId="{D7536ED1-E1B4-4498-A26D-C2D50E84E7B2}" type="pres">
      <dgm:prSet presAssocID="{C77F393B-FCAB-406A-9430-EDB514DE027A}" presName="sibTrans" presStyleCnt="0"/>
      <dgm:spPr/>
    </dgm:pt>
    <dgm:pt modelId="{31ECC3AF-032C-4DE4-B393-DEB90D1F4D66}" type="pres">
      <dgm:prSet presAssocID="{10D11A8A-904C-44D2-AA7F-73D9E323A918}" presName="compNode" presStyleCnt="0"/>
      <dgm:spPr/>
    </dgm:pt>
    <dgm:pt modelId="{90345346-A5BF-48FF-9A78-7D5CB7A31CED}" type="pres">
      <dgm:prSet presAssocID="{10D11A8A-904C-44D2-AA7F-73D9E323A9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4EB3667-81BD-411B-B524-F26DBD966A3A}" type="pres">
      <dgm:prSet presAssocID="{10D11A8A-904C-44D2-AA7F-73D9E323A918}" presName="iconSpace" presStyleCnt="0"/>
      <dgm:spPr/>
    </dgm:pt>
    <dgm:pt modelId="{D2CFD31A-06D7-4CE7-BEFB-B31EFFA6BCD0}" type="pres">
      <dgm:prSet presAssocID="{10D11A8A-904C-44D2-AA7F-73D9E323A918}" presName="parTx" presStyleLbl="revTx" presStyleIdx="4" presStyleCnt="6">
        <dgm:presLayoutVars>
          <dgm:chMax val="0"/>
          <dgm:chPref val="0"/>
        </dgm:presLayoutVars>
      </dgm:prSet>
      <dgm:spPr/>
    </dgm:pt>
    <dgm:pt modelId="{FA1A8938-8B48-4819-B327-1906827277E8}" type="pres">
      <dgm:prSet presAssocID="{10D11A8A-904C-44D2-AA7F-73D9E323A918}" presName="txSpace" presStyleCnt="0"/>
      <dgm:spPr/>
    </dgm:pt>
    <dgm:pt modelId="{3649288A-7F93-4B78-B520-6F7615BC9E88}" type="pres">
      <dgm:prSet presAssocID="{10D11A8A-904C-44D2-AA7F-73D9E323A918}" presName="desTx" presStyleLbl="revTx" presStyleIdx="5" presStyleCnt="6">
        <dgm:presLayoutVars/>
      </dgm:prSet>
      <dgm:spPr/>
    </dgm:pt>
  </dgm:ptLst>
  <dgm:cxnLst>
    <dgm:cxn modelId="{DDE69B00-81EC-48C7-9804-07BC63F10A29}" type="presOf" srcId="{364FF9DC-B83D-46A2-9CB1-FB21A7729DCC}" destId="{EC0FDAD1-27F4-48A2-936D-EA324A6BB415}" srcOrd="0" destOrd="0" presId="urn:microsoft.com/office/officeart/2018/2/layout/IconLabelDescriptionList"/>
    <dgm:cxn modelId="{FD7EB704-D141-4903-8DCB-7B349C13E226}" type="presOf" srcId="{64A1DF1C-D353-4A35-B36C-60FBE8B4EB2B}" destId="{141AD1FC-5555-4443-A283-C92C32B31E02}" srcOrd="0" destOrd="1" presId="urn:microsoft.com/office/officeart/2018/2/layout/IconLabelDescriptionList"/>
    <dgm:cxn modelId="{56E2AC10-F02C-403C-A379-5A22B7CF7777}" type="presOf" srcId="{10D11A8A-904C-44D2-AA7F-73D9E323A918}" destId="{D2CFD31A-06D7-4CE7-BEFB-B31EFFA6BCD0}" srcOrd="0" destOrd="0" presId="urn:microsoft.com/office/officeart/2018/2/layout/IconLabelDescriptionList"/>
    <dgm:cxn modelId="{2CFF9F1D-B758-4D05-B86F-C7E4B1104A86}" srcId="{10D11A8A-904C-44D2-AA7F-73D9E323A918}" destId="{A2F24F64-0F41-47A1-94BA-FD79990D1DE1}" srcOrd="1" destOrd="0" parTransId="{E7CC0BA0-2C18-4874-8B25-14C09635FD97}" sibTransId="{F3BE4449-4E73-40A4-BF3E-D0D501FB6EA6}"/>
    <dgm:cxn modelId="{66CFF527-A98C-4FB9-AF44-5A21A82269C1}" srcId="{10D11A8A-904C-44D2-AA7F-73D9E323A918}" destId="{40DB29C7-10C5-42EC-9565-5B0C386C0409}" srcOrd="0" destOrd="0" parTransId="{1F25BB48-A469-4CA6-B4D1-30E025F522E7}" sibTransId="{EA542987-7759-492F-B260-6DD9FAF40891}"/>
    <dgm:cxn modelId="{5230042E-B7C1-4CE3-B4E3-B7158A2BC075}" srcId="{C8DB170C-7A20-4B1F-8907-0FA3115D42D0}" destId="{5AC30582-B3FA-4DA1-A88B-D6325F194228}" srcOrd="1" destOrd="0" parTransId="{EE732513-A07E-4F29-AB2A-ECDFA5FA6064}" sibTransId="{0E76FE0B-8239-4D61-AA77-0A521082EECB}"/>
    <dgm:cxn modelId="{6D1F0737-C881-4A09-9419-754ECCBDDFC7}" type="presOf" srcId="{40DB29C7-10C5-42EC-9565-5B0C386C0409}" destId="{3649288A-7F93-4B78-B520-6F7615BC9E88}" srcOrd="0" destOrd="0" presId="urn:microsoft.com/office/officeart/2018/2/layout/IconLabelDescriptionList"/>
    <dgm:cxn modelId="{0319783A-40DB-4062-9C2F-F36D247BC69F}" type="presOf" srcId="{25C07CCF-B7AA-433B-B178-ED1624B18BEA}" destId="{141AD1FC-5555-4443-A283-C92C32B31E02}" srcOrd="0" destOrd="0" presId="urn:microsoft.com/office/officeart/2018/2/layout/IconLabelDescriptionList"/>
    <dgm:cxn modelId="{C289D83E-364F-4500-A31E-308D314C13B6}" srcId="{48133F75-17BE-4E01-A370-FEE0D41D2712}" destId="{91FD5643-E6C0-4B91-93E9-1C57A5361E3D}" srcOrd="3" destOrd="0" parTransId="{D1AFB629-4D02-4339-ABF1-6CC5F7B0A6D6}" sibTransId="{52EAE3FB-7D3D-4300-A1B6-D700BB53F10E}"/>
    <dgm:cxn modelId="{953D0D40-D87C-40E8-ACFC-BC1F5A06BC2A}" srcId="{10D11A8A-904C-44D2-AA7F-73D9E323A918}" destId="{8964AEF1-912D-4322-A062-5F0D89F5D76C}" srcOrd="2" destOrd="0" parTransId="{E57A811D-048C-4DE5-AF7C-E8FC042CDBDC}" sibTransId="{5F677DE1-B818-42D5-996B-091347DB28CD}"/>
    <dgm:cxn modelId="{7E9A045B-A9CF-4624-9DED-E19E90E3EE86}" srcId="{364FF9DC-B83D-46A2-9CB1-FB21A7729DCC}" destId="{C8DB170C-7A20-4B1F-8907-0FA3115D42D0}" srcOrd="1" destOrd="0" parTransId="{84C9EA22-2877-4774-8E2B-366D86585986}" sibTransId="{C77F393B-FCAB-406A-9430-EDB514DE027A}"/>
    <dgm:cxn modelId="{0C032A60-A6E8-4756-9B61-3397A34280E3}" type="presOf" srcId="{C8DB170C-7A20-4B1F-8907-0FA3115D42D0}" destId="{303CFDB7-3617-468B-A444-2B5FEF81DDF7}" srcOrd="0" destOrd="0" presId="urn:microsoft.com/office/officeart/2018/2/layout/IconLabelDescriptionList"/>
    <dgm:cxn modelId="{8FFC8B43-7C57-4040-9FDE-D7B3A74F04DF}" type="presOf" srcId="{AC1E92AC-D620-42AA-8F2A-CA133554B190}" destId="{141AD1FC-5555-4443-A283-C92C32B31E02}" srcOrd="0" destOrd="2" presId="urn:microsoft.com/office/officeart/2018/2/layout/IconLabelDescriptionList"/>
    <dgm:cxn modelId="{DC34B345-E573-48BA-8DDA-9B7A956953D8}" srcId="{364FF9DC-B83D-46A2-9CB1-FB21A7729DCC}" destId="{10D11A8A-904C-44D2-AA7F-73D9E323A918}" srcOrd="2" destOrd="0" parTransId="{4B9EA3F7-7884-482E-A038-1700AD9E5554}" sibTransId="{24DE76DD-A818-4DD4-8ABA-AF517632F4D8}"/>
    <dgm:cxn modelId="{3E6D4452-2452-4DC5-A37C-5DA0D92C0DF6}" srcId="{48133F75-17BE-4E01-A370-FEE0D41D2712}" destId="{64A1DF1C-D353-4A35-B36C-60FBE8B4EB2B}" srcOrd="1" destOrd="0" parTransId="{86A3BE4C-A45E-4848-BD41-2A70E8670C18}" sibTransId="{253033F5-7F98-47AE-90D3-36C81DA95DEC}"/>
    <dgm:cxn modelId="{34AFC453-7AD1-41E7-AF1F-78C79C20E843}" type="presOf" srcId="{5A1D57F9-7188-42C4-91F4-0B76BB94BF5F}" destId="{AD1525A5-A9AC-4F3F-BEDB-E58FAB445495}" srcOrd="0" destOrd="0" presId="urn:microsoft.com/office/officeart/2018/2/layout/IconLabelDescriptionList"/>
    <dgm:cxn modelId="{159D298E-8DA1-4248-A279-DA1F28E050DE}" srcId="{48133F75-17BE-4E01-A370-FEE0D41D2712}" destId="{AC1E92AC-D620-42AA-8F2A-CA133554B190}" srcOrd="2" destOrd="0" parTransId="{DDF86738-1032-4A59-AC5C-AE1340AE5E8D}" sibTransId="{05429CDC-3391-481F-9389-97BF45C702D2}"/>
    <dgm:cxn modelId="{33C02993-7460-4495-9357-1F490B58F340}" srcId="{C8DB170C-7A20-4B1F-8907-0FA3115D42D0}" destId="{5A1D57F9-7188-42C4-91F4-0B76BB94BF5F}" srcOrd="0" destOrd="0" parTransId="{FA8E4D18-3536-4A8A-B864-DDCC466CD575}" sibTransId="{ACFD2A16-DC3C-40A7-AEEF-E5E0FCDC653F}"/>
    <dgm:cxn modelId="{6F62A39B-0A08-4C1C-9EBC-8471625753CD}" srcId="{364FF9DC-B83D-46A2-9CB1-FB21A7729DCC}" destId="{48133F75-17BE-4E01-A370-FEE0D41D2712}" srcOrd="0" destOrd="0" parTransId="{577D3680-040E-4826-B550-1469A02A4F16}" sibTransId="{75DCD4D1-9506-453D-8FD0-F5A2C6480B9B}"/>
    <dgm:cxn modelId="{D4424FAA-5E25-4AAA-A69A-F0353BBB9F9E}" type="presOf" srcId="{91FD5643-E6C0-4B91-93E9-1C57A5361E3D}" destId="{141AD1FC-5555-4443-A283-C92C32B31E02}" srcOrd="0" destOrd="3" presId="urn:microsoft.com/office/officeart/2018/2/layout/IconLabelDescriptionList"/>
    <dgm:cxn modelId="{5CACDABB-0D38-4553-B322-CA78353E363D}" srcId="{48133F75-17BE-4E01-A370-FEE0D41D2712}" destId="{25C07CCF-B7AA-433B-B178-ED1624B18BEA}" srcOrd="0" destOrd="0" parTransId="{F9C1A834-6044-47AC-AE49-FE4D06E72205}" sibTransId="{3973C232-E53D-4743-9467-E5973EAA72CE}"/>
    <dgm:cxn modelId="{15A30AC7-E772-4ED7-9247-EB145774E9A3}" type="presOf" srcId="{5AC30582-B3FA-4DA1-A88B-D6325F194228}" destId="{AD1525A5-A9AC-4F3F-BEDB-E58FAB445495}" srcOrd="0" destOrd="1" presId="urn:microsoft.com/office/officeart/2018/2/layout/IconLabelDescriptionList"/>
    <dgm:cxn modelId="{EA06CDD0-656D-4CB9-A6E3-CB7204D2B6E0}" type="presOf" srcId="{8964AEF1-912D-4322-A062-5F0D89F5D76C}" destId="{3649288A-7F93-4B78-B520-6F7615BC9E88}" srcOrd="0" destOrd="2" presId="urn:microsoft.com/office/officeart/2018/2/layout/IconLabelDescriptionList"/>
    <dgm:cxn modelId="{B02573E2-3589-4E6F-83C3-00B32EA36647}" type="presOf" srcId="{48133F75-17BE-4E01-A370-FEE0D41D2712}" destId="{779C4694-178C-40DF-9222-3C1C6D549600}" srcOrd="0" destOrd="0" presId="urn:microsoft.com/office/officeart/2018/2/layout/IconLabelDescriptionList"/>
    <dgm:cxn modelId="{F5D171EC-B95C-4F46-8241-03271E4D3501}" type="presOf" srcId="{A2F24F64-0F41-47A1-94BA-FD79990D1DE1}" destId="{3649288A-7F93-4B78-B520-6F7615BC9E88}" srcOrd="0" destOrd="1" presId="urn:microsoft.com/office/officeart/2018/2/layout/IconLabelDescriptionList"/>
    <dgm:cxn modelId="{04033187-A3B3-40D5-B6A2-AA7D61BB6050}" type="presParOf" srcId="{EC0FDAD1-27F4-48A2-936D-EA324A6BB415}" destId="{A88262DC-B102-4B33-ADFF-CA1673ABF594}" srcOrd="0" destOrd="0" presId="urn:microsoft.com/office/officeart/2018/2/layout/IconLabelDescriptionList"/>
    <dgm:cxn modelId="{A61622C9-0E0F-45C9-B184-2F6F106FE8F0}" type="presParOf" srcId="{A88262DC-B102-4B33-ADFF-CA1673ABF594}" destId="{DADA061A-7825-43B8-8C2C-BEFD1A4D0025}" srcOrd="0" destOrd="0" presId="urn:microsoft.com/office/officeart/2018/2/layout/IconLabelDescriptionList"/>
    <dgm:cxn modelId="{B6BD1F2D-5C76-420B-B9F4-82CCBFBDB3AE}" type="presParOf" srcId="{A88262DC-B102-4B33-ADFF-CA1673ABF594}" destId="{6906D934-6CDC-4C14-BFDD-E107E39D1B0E}" srcOrd="1" destOrd="0" presId="urn:microsoft.com/office/officeart/2018/2/layout/IconLabelDescriptionList"/>
    <dgm:cxn modelId="{F405E3B1-8CF8-414E-A853-00E44E130469}" type="presParOf" srcId="{A88262DC-B102-4B33-ADFF-CA1673ABF594}" destId="{779C4694-178C-40DF-9222-3C1C6D549600}" srcOrd="2" destOrd="0" presId="urn:microsoft.com/office/officeart/2018/2/layout/IconLabelDescriptionList"/>
    <dgm:cxn modelId="{4580811D-61BA-4437-866A-1BE51A39A856}" type="presParOf" srcId="{A88262DC-B102-4B33-ADFF-CA1673ABF594}" destId="{09FD72BD-F16B-49D8-88EA-F5A4A2D2E650}" srcOrd="3" destOrd="0" presId="urn:microsoft.com/office/officeart/2018/2/layout/IconLabelDescriptionList"/>
    <dgm:cxn modelId="{AC87199E-7FC4-42A4-A3C8-2EA0F27E968C}" type="presParOf" srcId="{A88262DC-B102-4B33-ADFF-CA1673ABF594}" destId="{141AD1FC-5555-4443-A283-C92C32B31E02}" srcOrd="4" destOrd="0" presId="urn:microsoft.com/office/officeart/2018/2/layout/IconLabelDescriptionList"/>
    <dgm:cxn modelId="{CC8EDB9E-CFB7-480E-A686-5982753B1D95}" type="presParOf" srcId="{EC0FDAD1-27F4-48A2-936D-EA324A6BB415}" destId="{F5EA125E-22F8-4263-87D3-8796C94125DC}" srcOrd="1" destOrd="0" presId="urn:microsoft.com/office/officeart/2018/2/layout/IconLabelDescriptionList"/>
    <dgm:cxn modelId="{FBAD0556-2D92-4656-A3A8-2A728AAD3DD7}" type="presParOf" srcId="{EC0FDAD1-27F4-48A2-936D-EA324A6BB415}" destId="{ABD3902F-F6DC-495F-A14C-28554405B3C8}" srcOrd="2" destOrd="0" presId="urn:microsoft.com/office/officeart/2018/2/layout/IconLabelDescriptionList"/>
    <dgm:cxn modelId="{900DE748-6182-4CA2-96F6-CB86C50B5B19}" type="presParOf" srcId="{ABD3902F-F6DC-495F-A14C-28554405B3C8}" destId="{F2531229-FF51-4C55-AC25-A5C31957B8A3}" srcOrd="0" destOrd="0" presId="urn:microsoft.com/office/officeart/2018/2/layout/IconLabelDescriptionList"/>
    <dgm:cxn modelId="{B68CC8C4-96D7-4E5D-B53C-878210890BA3}" type="presParOf" srcId="{ABD3902F-F6DC-495F-A14C-28554405B3C8}" destId="{1D940B47-D1E6-4823-97D5-C50C1F483049}" srcOrd="1" destOrd="0" presId="urn:microsoft.com/office/officeart/2018/2/layout/IconLabelDescriptionList"/>
    <dgm:cxn modelId="{5EA61877-F2FD-429A-9197-BA06C861B75F}" type="presParOf" srcId="{ABD3902F-F6DC-495F-A14C-28554405B3C8}" destId="{303CFDB7-3617-468B-A444-2B5FEF81DDF7}" srcOrd="2" destOrd="0" presId="urn:microsoft.com/office/officeart/2018/2/layout/IconLabelDescriptionList"/>
    <dgm:cxn modelId="{924FE43D-929E-49A0-998D-85A91A4A6019}" type="presParOf" srcId="{ABD3902F-F6DC-495F-A14C-28554405B3C8}" destId="{20D1AB04-B469-40F0-B459-72A1D8E2CC09}" srcOrd="3" destOrd="0" presId="urn:microsoft.com/office/officeart/2018/2/layout/IconLabelDescriptionList"/>
    <dgm:cxn modelId="{D83CBDD4-CAB5-4745-B5E7-74892284B54A}" type="presParOf" srcId="{ABD3902F-F6DC-495F-A14C-28554405B3C8}" destId="{AD1525A5-A9AC-4F3F-BEDB-E58FAB445495}" srcOrd="4" destOrd="0" presId="urn:microsoft.com/office/officeart/2018/2/layout/IconLabelDescriptionList"/>
    <dgm:cxn modelId="{3630DAA8-7D19-4213-BEA6-1FF876E4FEE1}" type="presParOf" srcId="{EC0FDAD1-27F4-48A2-936D-EA324A6BB415}" destId="{D7536ED1-E1B4-4498-A26D-C2D50E84E7B2}" srcOrd="3" destOrd="0" presId="urn:microsoft.com/office/officeart/2018/2/layout/IconLabelDescriptionList"/>
    <dgm:cxn modelId="{43E0A7F6-ED9B-4AC3-BBAC-1A4834887210}" type="presParOf" srcId="{EC0FDAD1-27F4-48A2-936D-EA324A6BB415}" destId="{31ECC3AF-032C-4DE4-B393-DEB90D1F4D66}" srcOrd="4" destOrd="0" presId="urn:microsoft.com/office/officeart/2018/2/layout/IconLabelDescriptionList"/>
    <dgm:cxn modelId="{C36A012A-0E40-49A4-9DCB-8CFCC9ECE577}" type="presParOf" srcId="{31ECC3AF-032C-4DE4-B393-DEB90D1F4D66}" destId="{90345346-A5BF-48FF-9A78-7D5CB7A31CED}" srcOrd="0" destOrd="0" presId="urn:microsoft.com/office/officeart/2018/2/layout/IconLabelDescriptionList"/>
    <dgm:cxn modelId="{726D69DC-101D-4D64-BE20-F388BEE0C99A}" type="presParOf" srcId="{31ECC3AF-032C-4DE4-B393-DEB90D1F4D66}" destId="{34EB3667-81BD-411B-B524-F26DBD966A3A}" srcOrd="1" destOrd="0" presId="urn:microsoft.com/office/officeart/2018/2/layout/IconLabelDescriptionList"/>
    <dgm:cxn modelId="{9439713B-C69F-455B-B178-4580592A9D6B}" type="presParOf" srcId="{31ECC3AF-032C-4DE4-B393-DEB90D1F4D66}" destId="{D2CFD31A-06D7-4CE7-BEFB-B31EFFA6BCD0}" srcOrd="2" destOrd="0" presId="urn:microsoft.com/office/officeart/2018/2/layout/IconLabelDescriptionList"/>
    <dgm:cxn modelId="{89B57142-69D4-4EAF-87AB-0D8D94FD4E3B}" type="presParOf" srcId="{31ECC3AF-032C-4DE4-B393-DEB90D1F4D66}" destId="{FA1A8938-8B48-4819-B327-1906827277E8}" srcOrd="3" destOrd="0" presId="urn:microsoft.com/office/officeart/2018/2/layout/IconLabelDescriptionList"/>
    <dgm:cxn modelId="{B00D08AA-3440-43B0-A4F2-D2F8106DB9F6}" type="presParOf" srcId="{31ECC3AF-032C-4DE4-B393-DEB90D1F4D66}" destId="{3649288A-7F93-4B78-B520-6F7615BC9E8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176495-84A2-4DA8-B883-3E365D95900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20456ED-70EE-42E3-AFDE-B74E430B0F9B}">
      <dgm:prSet/>
      <dgm:spPr/>
      <dgm:t>
        <a:bodyPr/>
        <a:lstStyle/>
        <a:p>
          <a:r>
            <a:rPr lang="en-US"/>
            <a:t># of Cars – 4000</a:t>
          </a:r>
        </a:p>
      </dgm:t>
    </dgm:pt>
    <dgm:pt modelId="{8969EB19-13F4-444B-92E0-5D889BDD4E01}" type="parTrans" cxnId="{E24A3575-9A5D-4FAE-9245-AA8995C92C60}">
      <dgm:prSet/>
      <dgm:spPr/>
      <dgm:t>
        <a:bodyPr/>
        <a:lstStyle/>
        <a:p>
          <a:endParaRPr lang="en-US"/>
        </a:p>
      </dgm:t>
    </dgm:pt>
    <dgm:pt modelId="{500FBDF8-53C7-466A-8474-713B3911661B}" type="sibTrans" cxnId="{E24A3575-9A5D-4FAE-9245-AA8995C92C60}">
      <dgm:prSet/>
      <dgm:spPr/>
      <dgm:t>
        <a:bodyPr/>
        <a:lstStyle/>
        <a:p>
          <a:endParaRPr lang="en-US"/>
        </a:p>
      </dgm:t>
    </dgm:pt>
    <dgm:pt modelId="{4519C95F-5942-494E-8C7B-72B249A2AB56}">
      <dgm:prSet/>
      <dgm:spPr/>
      <dgm:t>
        <a:bodyPr/>
        <a:lstStyle/>
        <a:p>
          <a:r>
            <a:rPr lang="en-US"/>
            <a:t># of Branches – 50</a:t>
          </a:r>
        </a:p>
      </dgm:t>
    </dgm:pt>
    <dgm:pt modelId="{8196B8A4-4228-47FA-9A59-1FDCBCA7D5BF}" type="parTrans" cxnId="{6703D2F5-6608-4E9C-9B73-ADC614C327FB}">
      <dgm:prSet/>
      <dgm:spPr/>
      <dgm:t>
        <a:bodyPr/>
        <a:lstStyle/>
        <a:p>
          <a:endParaRPr lang="en-US"/>
        </a:p>
      </dgm:t>
    </dgm:pt>
    <dgm:pt modelId="{A526905A-6B83-4794-9506-E09EC4CB70A3}" type="sibTrans" cxnId="{6703D2F5-6608-4E9C-9B73-ADC614C327FB}">
      <dgm:prSet/>
      <dgm:spPr/>
      <dgm:t>
        <a:bodyPr/>
        <a:lstStyle/>
        <a:p>
          <a:endParaRPr lang="en-US"/>
        </a:p>
      </dgm:t>
    </dgm:pt>
    <dgm:pt modelId="{7C123B3B-CA0F-40C5-AB05-D8BE7C232FA4}">
      <dgm:prSet/>
      <dgm:spPr/>
      <dgm:t>
        <a:bodyPr/>
        <a:lstStyle/>
        <a:p>
          <a:r>
            <a:rPr lang="en-US"/>
            <a:t>Total Revenue - $52,830,207</a:t>
          </a:r>
        </a:p>
      </dgm:t>
    </dgm:pt>
    <dgm:pt modelId="{7FB2CAF4-CB63-4FDD-AEDE-70F0C6CF993D}" type="parTrans" cxnId="{DD030119-1E81-4254-8296-3EF89469C46E}">
      <dgm:prSet/>
      <dgm:spPr/>
      <dgm:t>
        <a:bodyPr/>
        <a:lstStyle/>
        <a:p>
          <a:endParaRPr lang="en-US"/>
        </a:p>
      </dgm:t>
    </dgm:pt>
    <dgm:pt modelId="{9DA83073-9A0C-4F37-9AAB-E7CD6688F802}" type="sibTrans" cxnId="{DD030119-1E81-4254-8296-3EF89469C46E}">
      <dgm:prSet/>
      <dgm:spPr/>
      <dgm:t>
        <a:bodyPr/>
        <a:lstStyle/>
        <a:p>
          <a:endParaRPr lang="en-US"/>
        </a:p>
      </dgm:t>
    </dgm:pt>
    <dgm:pt modelId="{99941E28-8664-48CB-9BE2-842D064C0731}">
      <dgm:prSet/>
      <dgm:spPr/>
      <dgm:t>
        <a:bodyPr/>
        <a:lstStyle/>
        <a:p>
          <a:r>
            <a:rPr lang="en-US"/>
            <a:t>Cost - $28,647,004.26</a:t>
          </a:r>
        </a:p>
      </dgm:t>
    </dgm:pt>
    <dgm:pt modelId="{F0A6991C-8F19-4AA4-8056-51D6CB41290D}" type="parTrans" cxnId="{4D6E7160-3558-4A4F-B95E-05C918EAB64C}">
      <dgm:prSet/>
      <dgm:spPr/>
      <dgm:t>
        <a:bodyPr/>
        <a:lstStyle/>
        <a:p>
          <a:endParaRPr lang="en-US"/>
        </a:p>
      </dgm:t>
    </dgm:pt>
    <dgm:pt modelId="{F61A0009-57CE-46C9-83FB-3F36D72341FD}" type="sibTrans" cxnId="{4D6E7160-3558-4A4F-B95E-05C918EAB64C}">
      <dgm:prSet/>
      <dgm:spPr/>
      <dgm:t>
        <a:bodyPr/>
        <a:lstStyle/>
        <a:p>
          <a:endParaRPr lang="en-US"/>
        </a:p>
      </dgm:t>
    </dgm:pt>
    <dgm:pt modelId="{2CD2FEEA-D439-4FB6-90C6-F74F5E0AF025}">
      <dgm:prSet/>
      <dgm:spPr/>
      <dgm:t>
        <a:bodyPr/>
        <a:lstStyle/>
        <a:p>
          <a:r>
            <a:rPr lang="en-US"/>
            <a:t>Profit - $24,183,202.74</a:t>
          </a:r>
        </a:p>
      </dgm:t>
    </dgm:pt>
    <dgm:pt modelId="{DA0EDDB7-AF2F-4ED7-BD06-B903E2C12236}" type="parTrans" cxnId="{0765049A-ADA3-418F-8F14-D5C824942709}">
      <dgm:prSet/>
      <dgm:spPr/>
      <dgm:t>
        <a:bodyPr/>
        <a:lstStyle/>
        <a:p>
          <a:endParaRPr lang="en-US"/>
        </a:p>
      </dgm:t>
    </dgm:pt>
    <dgm:pt modelId="{A164213A-C7CA-4300-AB12-28694CCBBEC8}" type="sibTrans" cxnId="{0765049A-ADA3-418F-8F14-D5C824942709}">
      <dgm:prSet/>
      <dgm:spPr/>
      <dgm:t>
        <a:bodyPr/>
        <a:lstStyle/>
        <a:p>
          <a:endParaRPr lang="en-US"/>
        </a:p>
      </dgm:t>
    </dgm:pt>
    <dgm:pt modelId="{3C7FCC02-6D03-4EBB-AB1A-5969117FFDA2}">
      <dgm:prSet/>
      <dgm:spPr/>
      <dgm:t>
        <a:bodyPr/>
        <a:lstStyle/>
        <a:p>
          <a:r>
            <a:rPr lang="en-US"/>
            <a:t>Average Profit per Car - $6,0454.80</a:t>
          </a:r>
        </a:p>
      </dgm:t>
    </dgm:pt>
    <dgm:pt modelId="{FC41792A-B3E6-4D72-9FCA-9EE55DE23727}" type="parTrans" cxnId="{DF4FBC69-4045-4A8D-9811-51D7927BBAD0}">
      <dgm:prSet/>
      <dgm:spPr/>
      <dgm:t>
        <a:bodyPr/>
        <a:lstStyle/>
        <a:p>
          <a:endParaRPr lang="en-US"/>
        </a:p>
      </dgm:t>
    </dgm:pt>
    <dgm:pt modelId="{D61532B2-9924-48F8-968E-FAB2C395BBFD}" type="sibTrans" cxnId="{DF4FBC69-4045-4A8D-9811-51D7927BBAD0}">
      <dgm:prSet/>
      <dgm:spPr/>
      <dgm:t>
        <a:bodyPr/>
        <a:lstStyle/>
        <a:p>
          <a:endParaRPr lang="en-US"/>
        </a:p>
      </dgm:t>
    </dgm:pt>
    <dgm:pt modelId="{120DDEFF-8A29-4092-8623-DB725A1E0B40}">
      <dgm:prSet/>
      <dgm:spPr/>
      <dgm:t>
        <a:bodyPr/>
        <a:lstStyle/>
        <a:p>
          <a:r>
            <a:rPr lang="en-US"/>
            <a:t>Average Profit Per Branch – $483,664.05</a:t>
          </a:r>
        </a:p>
      </dgm:t>
    </dgm:pt>
    <dgm:pt modelId="{EA5AF2A1-C417-4C17-AB24-7A0C7AB534D7}" type="parTrans" cxnId="{25773568-86A0-4525-948B-8B334460CFA6}">
      <dgm:prSet/>
      <dgm:spPr/>
      <dgm:t>
        <a:bodyPr/>
        <a:lstStyle/>
        <a:p>
          <a:endParaRPr lang="en-US"/>
        </a:p>
      </dgm:t>
    </dgm:pt>
    <dgm:pt modelId="{CC6D5EFB-533F-4370-B5CA-79AC8445A982}" type="sibTrans" cxnId="{25773568-86A0-4525-948B-8B334460CFA6}">
      <dgm:prSet/>
      <dgm:spPr/>
      <dgm:t>
        <a:bodyPr/>
        <a:lstStyle/>
        <a:p>
          <a:endParaRPr lang="en-US"/>
        </a:p>
      </dgm:t>
    </dgm:pt>
    <dgm:pt modelId="{CDF3E47E-B632-4F45-89DD-275155DD52BF}" type="pres">
      <dgm:prSet presAssocID="{2C176495-84A2-4DA8-B883-3E365D959002}" presName="diagram" presStyleCnt="0">
        <dgm:presLayoutVars>
          <dgm:dir/>
          <dgm:resizeHandles val="exact"/>
        </dgm:presLayoutVars>
      </dgm:prSet>
      <dgm:spPr/>
    </dgm:pt>
    <dgm:pt modelId="{158C84C2-9AC3-4466-8434-8593011116DF}" type="pres">
      <dgm:prSet presAssocID="{020456ED-70EE-42E3-AFDE-B74E430B0F9B}" presName="node" presStyleLbl="node1" presStyleIdx="0" presStyleCnt="7">
        <dgm:presLayoutVars>
          <dgm:bulletEnabled val="1"/>
        </dgm:presLayoutVars>
      </dgm:prSet>
      <dgm:spPr/>
    </dgm:pt>
    <dgm:pt modelId="{5541CCE0-65A5-4747-83E2-86D0F4C840FD}" type="pres">
      <dgm:prSet presAssocID="{500FBDF8-53C7-466A-8474-713B3911661B}" presName="sibTrans" presStyleCnt="0"/>
      <dgm:spPr/>
    </dgm:pt>
    <dgm:pt modelId="{109AEA15-8C85-44C0-942F-2BC19076D639}" type="pres">
      <dgm:prSet presAssocID="{4519C95F-5942-494E-8C7B-72B249A2AB56}" presName="node" presStyleLbl="node1" presStyleIdx="1" presStyleCnt="7">
        <dgm:presLayoutVars>
          <dgm:bulletEnabled val="1"/>
        </dgm:presLayoutVars>
      </dgm:prSet>
      <dgm:spPr/>
    </dgm:pt>
    <dgm:pt modelId="{2833896F-EFAD-41DA-B231-C1C50EA9F14F}" type="pres">
      <dgm:prSet presAssocID="{A526905A-6B83-4794-9506-E09EC4CB70A3}" presName="sibTrans" presStyleCnt="0"/>
      <dgm:spPr/>
    </dgm:pt>
    <dgm:pt modelId="{6C308C45-064D-4AC9-8708-1521FC138A69}" type="pres">
      <dgm:prSet presAssocID="{7C123B3B-CA0F-40C5-AB05-D8BE7C232FA4}" presName="node" presStyleLbl="node1" presStyleIdx="2" presStyleCnt="7">
        <dgm:presLayoutVars>
          <dgm:bulletEnabled val="1"/>
        </dgm:presLayoutVars>
      </dgm:prSet>
      <dgm:spPr/>
    </dgm:pt>
    <dgm:pt modelId="{52E92F93-5E1A-4D0E-870A-6ECFD8A4F7BC}" type="pres">
      <dgm:prSet presAssocID="{9DA83073-9A0C-4F37-9AAB-E7CD6688F802}" presName="sibTrans" presStyleCnt="0"/>
      <dgm:spPr/>
    </dgm:pt>
    <dgm:pt modelId="{A658E8F5-14E0-4616-AA69-9192D1C7C243}" type="pres">
      <dgm:prSet presAssocID="{99941E28-8664-48CB-9BE2-842D064C0731}" presName="node" presStyleLbl="node1" presStyleIdx="3" presStyleCnt="7">
        <dgm:presLayoutVars>
          <dgm:bulletEnabled val="1"/>
        </dgm:presLayoutVars>
      </dgm:prSet>
      <dgm:spPr/>
    </dgm:pt>
    <dgm:pt modelId="{060B1656-0E89-4C73-8E5D-57810AB97406}" type="pres">
      <dgm:prSet presAssocID="{F61A0009-57CE-46C9-83FB-3F36D72341FD}" presName="sibTrans" presStyleCnt="0"/>
      <dgm:spPr/>
    </dgm:pt>
    <dgm:pt modelId="{22F1224A-26A8-47DF-B0B6-A62195CCB909}" type="pres">
      <dgm:prSet presAssocID="{2CD2FEEA-D439-4FB6-90C6-F74F5E0AF025}" presName="node" presStyleLbl="node1" presStyleIdx="4" presStyleCnt="7">
        <dgm:presLayoutVars>
          <dgm:bulletEnabled val="1"/>
        </dgm:presLayoutVars>
      </dgm:prSet>
      <dgm:spPr/>
    </dgm:pt>
    <dgm:pt modelId="{01D80556-39A8-4D68-BBF1-F09BB6A75ED2}" type="pres">
      <dgm:prSet presAssocID="{A164213A-C7CA-4300-AB12-28694CCBBEC8}" presName="sibTrans" presStyleCnt="0"/>
      <dgm:spPr/>
    </dgm:pt>
    <dgm:pt modelId="{513AAF09-CAAF-4EFB-8A3D-A0D0D059228C}" type="pres">
      <dgm:prSet presAssocID="{3C7FCC02-6D03-4EBB-AB1A-5969117FFDA2}" presName="node" presStyleLbl="node1" presStyleIdx="5" presStyleCnt="7">
        <dgm:presLayoutVars>
          <dgm:bulletEnabled val="1"/>
        </dgm:presLayoutVars>
      </dgm:prSet>
      <dgm:spPr/>
    </dgm:pt>
    <dgm:pt modelId="{A91EA39C-1845-4230-BCCF-AA3FF18C0D72}" type="pres">
      <dgm:prSet presAssocID="{D61532B2-9924-48F8-968E-FAB2C395BBFD}" presName="sibTrans" presStyleCnt="0"/>
      <dgm:spPr/>
    </dgm:pt>
    <dgm:pt modelId="{52CB05C9-8946-41A5-BCA6-0FE0A3C3552B}" type="pres">
      <dgm:prSet presAssocID="{120DDEFF-8A29-4092-8623-DB725A1E0B40}" presName="node" presStyleLbl="node1" presStyleIdx="6" presStyleCnt="7">
        <dgm:presLayoutVars>
          <dgm:bulletEnabled val="1"/>
        </dgm:presLayoutVars>
      </dgm:prSet>
      <dgm:spPr/>
    </dgm:pt>
  </dgm:ptLst>
  <dgm:cxnLst>
    <dgm:cxn modelId="{783EC402-996D-4382-A498-C47B9A15E516}" type="presOf" srcId="{7C123B3B-CA0F-40C5-AB05-D8BE7C232FA4}" destId="{6C308C45-064D-4AC9-8708-1521FC138A69}" srcOrd="0" destOrd="0" presId="urn:microsoft.com/office/officeart/2005/8/layout/default"/>
    <dgm:cxn modelId="{DD030119-1E81-4254-8296-3EF89469C46E}" srcId="{2C176495-84A2-4DA8-B883-3E365D959002}" destId="{7C123B3B-CA0F-40C5-AB05-D8BE7C232FA4}" srcOrd="2" destOrd="0" parTransId="{7FB2CAF4-CB63-4FDD-AEDE-70F0C6CF993D}" sibTransId="{9DA83073-9A0C-4F37-9AAB-E7CD6688F802}"/>
    <dgm:cxn modelId="{9B68D919-4C5D-47B4-B6C7-3393F1CBF60A}" type="presOf" srcId="{120DDEFF-8A29-4092-8623-DB725A1E0B40}" destId="{52CB05C9-8946-41A5-BCA6-0FE0A3C3552B}" srcOrd="0" destOrd="0" presId="urn:microsoft.com/office/officeart/2005/8/layout/default"/>
    <dgm:cxn modelId="{0F7B0429-9AF3-4A32-9553-A535B2D71DA0}" type="presOf" srcId="{4519C95F-5942-494E-8C7B-72B249A2AB56}" destId="{109AEA15-8C85-44C0-942F-2BC19076D639}" srcOrd="0" destOrd="0" presId="urn:microsoft.com/office/officeart/2005/8/layout/default"/>
    <dgm:cxn modelId="{4D6E7160-3558-4A4F-B95E-05C918EAB64C}" srcId="{2C176495-84A2-4DA8-B883-3E365D959002}" destId="{99941E28-8664-48CB-9BE2-842D064C0731}" srcOrd="3" destOrd="0" parTransId="{F0A6991C-8F19-4AA4-8056-51D6CB41290D}" sibTransId="{F61A0009-57CE-46C9-83FB-3F36D72341FD}"/>
    <dgm:cxn modelId="{D6D2CF44-20D9-4F85-AAAD-DA8FC562238F}" type="presOf" srcId="{020456ED-70EE-42E3-AFDE-B74E430B0F9B}" destId="{158C84C2-9AC3-4466-8434-8593011116DF}" srcOrd="0" destOrd="0" presId="urn:microsoft.com/office/officeart/2005/8/layout/default"/>
    <dgm:cxn modelId="{25773568-86A0-4525-948B-8B334460CFA6}" srcId="{2C176495-84A2-4DA8-B883-3E365D959002}" destId="{120DDEFF-8A29-4092-8623-DB725A1E0B40}" srcOrd="6" destOrd="0" parTransId="{EA5AF2A1-C417-4C17-AB24-7A0C7AB534D7}" sibTransId="{CC6D5EFB-533F-4370-B5CA-79AC8445A982}"/>
    <dgm:cxn modelId="{DF4FBC69-4045-4A8D-9811-51D7927BBAD0}" srcId="{2C176495-84A2-4DA8-B883-3E365D959002}" destId="{3C7FCC02-6D03-4EBB-AB1A-5969117FFDA2}" srcOrd="5" destOrd="0" parTransId="{FC41792A-B3E6-4D72-9FCA-9EE55DE23727}" sibTransId="{D61532B2-9924-48F8-968E-FAB2C395BBFD}"/>
    <dgm:cxn modelId="{E24A3575-9A5D-4FAE-9245-AA8995C92C60}" srcId="{2C176495-84A2-4DA8-B883-3E365D959002}" destId="{020456ED-70EE-42E3-AFDE-B74E430B0F9B}" srcOrd="0" destOrd="0" parTransId="{8969EB19-13F4-444B-92E0-5D889BDD4E01}" sibTransId="{500FBDF8-53C7-466A-8474-713B3911661B}"/>
    <dgm:cxn modelId="{E83D1E58-2638-4733-9EBB-7C1BE0FF764D}" type="presOf" srcId="{99941E28-8664-48CB-9BE2-842D064C0731}" destId="{A658E8F5-14E0-4616-AA69-9192D1C7C243}" srcOrd="0" destOrd="0" presId="urn:microsoft.com/office/officeart/2005/8/layout/default"/>
    <dgm:cxn modelId="{BCB77A93-1557-4208-8174-E3B48E879F91}" type="presOf" srcId="{2C176495-84A2-4DA8-B883-3E365D959002}" destId="{CDF3E47E-B632-4F45-89DD-275155DD52BF}" srcOrd="0" destOrd="0" presId="urn:microsoft.com/office/officeart/2005/8/layout/default"/>
    <dgm:cxn modelId="{0765049A-ADA3-418F-8F14-D5C824942709}" srcId="{2C176495-84A2-4DA8-B883-3E365D959002}" destId="{2CD2FEEA-D439-4FB6-90C6-F74F5E0AF025}" srcOrd="4" destOrd="0" parTransId="{DA0EDDB7-AF2F-4ED7-BD06-B903E2C12236}" sibTransId="{A164213A-C7CA-4300-AB12-28694CCBBEC8}"/>
    <dgm:cxn modelId="{D03311B2-6749-416F-9356-A0431C8E2093}" type="presOf" srcId="{3C7FCC02-6D03-4EBB-AB1A-5969117FFDA2}" destId="{513AAF09-CAAF-4EFB-8A3D-A0D0D059228C}" srcOrd="0" destOrd="0" presId="urn:microsoft.com/office/officeart/2005/8/layout/default"/>
    <dgm:cxn modelId="{0CA752F3-F882-4260-B0DA-9FC350694F0F}" type="presOf" srcId="{2CD2FEEA-D439-4FB6-90C6-F74F5E0AF025}" destId="{22F1224A-26A8-47DF-B0B6-A62195CCB909}" srcOrd="0" destOrd="0" presId="urn:microsoft.com/office/officeart/2005/8/layout/default"/>
    <dgm:cxn modelId="{6703D2F5-6608-4E9C-9B73-ADC614C327FB}" srcId="{2C176495-84A2-4DA8-B883-3E365D959002}" destId="{4519C95F-5942-494E-8C7B-72B249A2AB56}" srcOrd="1" destOrd="0" parTransId="{8196B8A4-4228-47FA-9A59-1FDCBCA7D5BF}" sibTransId="{A526905A-6B83-4794-9506-E09EC4CB70A3}"/>
    <dgm:cxn modelId="{A60ECCB7-FAE8-452F-B391-1EA7A9ABCA89}" type="presParOf" srcId="{CDF3E47E-B632-4F45-89DD-275155DD52BF}" destId="{158C84C2-9AC3-4466-8434-8593011116DF}" srcOrd="0" destOrd="0" presId="urn:microsoft.com/office/officeart/2005/8/layout/default"/>
    <dgm:cxn modelId="{2DAABC71-414A-48BD-8991-1932A3B3271C}" type="presParOf" srcId="{CDF3E47E-B632-4F45-89DD-275155DD52BF}" destId="{5541CCE0-65A5-4747-83E2-86D0F4C840FD}" srcOrd="1" destOrd="0" presId="urn:microsoft.com/office/officeart/2005/8/layout/default"/>
    <dgm:cxn modelId="{1B8CA514-3D1E-4CC5-A026-6108C47F37DD}" type="presParOf" srcId="{CDF3E47E-B632-4F45-89DD-275155DD52BF}" destId="{109AEA15-8C85-44C0-942F-2BC19076D639}" srcOrd="2" destOrd="0" presId="urn:microsoft.com/office/officeart/2005/8/layout/default"/>
    <dgm:cxn modelId="{10EB118F-3218-4498-B71F-188D33B54A98}" type="presParOf" srcId="{CDF3E47E-B632-4F45-89DD-275155DD52BF}" destId="{2833896F-EFAD-41DA-B231-C1C50EA9F14F}" srcOrd="3" destOrd="0" presId="urn:microsoft.com/office/officeart/2005/8/layout/default"/>
    <dgm:cxn modelId="{E58B4CF6-055F-4062-B58F-6E454EB15660}" type="presParOf" srcId="{CDF3E47E-B632-4F45-89DD-275155DD52BF}" destId="{6C308C45-064D-4AC9-8708-1521FC138A69}" srcOrd="4" destOrd="0" presId="urn:microsoft.com/office/officeart/2005/8/layout/default"/>
    <dgm:cxn modelId="{61CE76EE-A9BA-4068-89F6-7DA1E056420A}" type="presParOf" srcId="{CDF3E47E-B632-4F45-89DD-275155DD52BF}" destId="{52E92F93-5E1A-4D0E-870A-6ECFD8A4F7BC}" srcOrd="5" destOrd="0" presId="urn:microsoft.com/office/officeart/2005/8/layout/default"/>
    <dgm:cxn modelId="{2C21DE72-4286-4A26-A454-C1BEAB0A91B1}" type="presParOf" srcId="{CDF3E47E-B632-4F45-89DD-275155DD52BF}" destId="{A658E8F5-14E0-4616-AA69-9192D1C7C243}" srcOrd="6" destOrd="0" presId="urn:microsoft.com/office/officeart/2005/8/layout/default"/>
    <dgm:cxn modelId="{DE0C3646-C7D7-4A9A-85D0-7B7E2866D6EF}" type="presParOf" srcId="{CDF3E47E-B632-4F45-89DD-275155DD52BF}" destId="{060B1656-0E89-4C73-8E5D-57810AB97406}" srcOrd="7" destOrd="0" presId="urn:microsoft.com/office/officeart/2005/8/layout/default"/>
    <dgm:cxn modelId="{9C8E5409-CA01-409A-A2AD-5692FA9E66FA}" type="presParOf" srcId="{CDF3E47E-B632-4F45-89DD-275155DD52BF}" destId="{22F1224A-26A8-47DF-B0B6-A62195CCB909}" srcOrd="8" destOrd="0" presId="urn:microsoft.com/office/officeart/2005/8/layout/default"/>
    <dgm:cxn modelId="{5E1A43D2-D191-4272-977B-09AC1AD4C5CF}" type="presParOf" srcId="{CDF3E47E-B632-4F45-89DD-275155DD52BF}" destId="{01D80556-39A8-4D68-BBF1-F09BB6A75ED2}" srcOrd="9" destOrd="0" presId="urn:microsoft.com/office/officeart/2005/8/layout/default"/>
    <dgm:cxn modelId="{03416C15-F6B0-4DCB-A2B3-4ECD5E444455}" type="presParOf" srcId="{CDF3E47E-B632-4F45-89DD-275155DD52BF}" destId="{513AAF09-CAAF-4EFB-8A3D-A0D0D059228C}" srcOrd="10" destOrd="0" presId="urn:microsoft.com/office/officeart/2005/8/layout/default"/>
    <dgm:cxn modelId="{B8BBF502-9466-4365-9C0D-C342EA7CE5ED}" type="presParOf" srcId="{CDF3E47E-B632-4F45-89DD-275155DD52BF}" destId="{A91EA39C-1845-4230-BCCF-AA3FF18C0D72}" srcOrd="11" destOrd="0" presId="urn:microsoft.com/office/officeart/2005/8/layout/default"/>
    <dgm:cxn modelId="{03A15A1F-072D-4E98-BF6B-AB3D4FB16279}" type="presParOf" srcId="{CDF3E47E-B632-4F45-89DD-275155DD52BF}" destId="{52CB05C9-8946-41A5-BCA6-0FE0A3C3552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CCD7CC-47D6-4F1B-AA3F-97A213A517A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6DBF7A-C24A-47D3-9547-61256512AEC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Strategy 1: Removing the 50 lowest profitable cars and adding 1 more of the top 50 selling car models assuming demand and costs stays the same.</a:t>
          </a:r>
        </a:p>
      </dgm:t>
    </dgm:pt>
    <dgm:pt modelId="{FAD07251-7CF7-4A8E-8D8E-9BC4415EA5A4}" type="parTrans" cxnId="{4FCFD800-182A-407A-B0EC-2A9A2261242F}">
      <dgm:prSet/>
      <dgm:spPr/>
      <dgm:t>
        <a:bodyPr/>
        <a:lstStyle/>
        <a:p>
          <a:endParaRPr lang="en-US"/>
        </a:p>
      </dgm:t>
    </dgm:pt>
    <dgm:pt modelId="{DAA872E4-8420-480D-9290-F8DEFEDD058E}" type="sibTrans" cxnId="{4FCFD800-182A-407A-B0EC-2A9A2261242F}">
      <dgm:prSet/>
      <dgm:spPr/>
      <dgm:t>
        <a:bodyPr/>
        <a:lstStyle/>
        <a:p>
          <a:endParaRPr lang="en-US"/>
        </a:p>
      </dgm:t>
    </dgm:pt>
    <dgm:pt modelId="{1E4B6086-A43F-4EEC-8985-F456FCDAC7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Profit increase – </a:t>
          </a:r>
          <a:r>
            <a:rPr lang="en-US" sz="1600" dirty="0">
              <a:highlight>
                <a:srgbClr val="FFFF00"/>
              </a:highlight>
            </a:rPr>
            <a:t>$5,092,306.81</a:t>
          </a:r>
        </a:p>
      </dgm:t>
    </dgm:pt>
    <dgm:pt modelId="{FA10D95C-779F-40C6-BFD9-A0A5DC83CC67}" type="parTrans" cxnId="{CB8D9BCE-FB6E-4148-9460-4CF6D9F30C1A}">
      <dgm:prSet/>
      <dgm:spPr/>
      <dgm:t>
        <a:bodyPr/>
        <a:lstStyle/>
        <a:p>
          <a:endParaRPr lang="en-US"/>
        </a:p>
      </dgm:t>
    </dgm:pt>
    <dgm:pt modelId="{C307ED56-6357-449B-AB94-8FF5D1B6ACDA}" type="sibTrans" cxnId="{CB8D9BCE-FB6E-4148-9460-4CF6D9F30C1A}">
      <dgm:prSet/>
      <dgm:spPr/>
      <dgm:t>
        <a:bodyPr/>
        <a:lstStyle/>
        <a:p>
          <a:endParaRPr lang="en-US"/>
        </a:p>
      </dgm:t>
    </dgm:pt>
    <dgm:pt modelId="{FCB5BDD5-0022-4C6D-BB9B-1CBF0E1F0C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Strategy 2: Adding 2 more branches to the top 2 selling states assuming demand would double.</a:t>
          </a:r>
        </a:p>
      </dgm:t>
    </dgm:pt>
    <dgm:pt modelId="{241B8EC8-8864-4A9E-A0B2-DDC7E9AF6352}" type="parTrans" cxnId="{AC816AB7-12C7-47C3-B963-E4286DD9D839}">
      <dgm:prSet/>
      <dgm:spPr/>
      <dgm:t>
        <a:bodyPr/>
        <a:lstStyle/>
        <a:p>
          <a:endParaRPr lang="en-US"/>
        </a:p>
      </dgm:t>
    </dgm:pt>
    <dgm:pt modelId="{BDBC6FCC-4C2C-4AE7-830B-6F8E86BE5483}" type="sibTrans" cxnId="{AC816AB7-12C7-47C3-B963-E4286DD9D839}">
      <dgm:prSet/>
      <dgm:spPr/>
      <dgm:t>
        <a:bodyPr/>
        <a:lstStyle/>
        <a:p>
          <a:endParaRPr lang="en-US"/>
        </a:p>
      </dgm:t>
    </dgm:pt>
    <dgm:pt modelId="{2E576B83-DF93-48B0-A0BF-DCC6C83849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Profit Increase – </a:t>
          </a:r>
          <a:r>
            <a:rPr lang="en-US" sz="1600" dirty="0">
              <a:highlight>
                <a:srgbClr val="FFFF00"/>
              </a:highlight>
            </a:rPr>
            <a:t>$5,496,659.42</a:t>
          </a:r>
        </a:p>
      </dgm:t>
    </dgm:pt>
    <dgm:pt modelId="{06360E64-DDDF-4BC5-8E91-53B0D44FD9D8}" type="parTrans" cxnId="{1186371B-CF82-495D-B352-DFF17BCAE686}">
      <dgm:prSet/>
      <dgm:spPr/>
      <dgm:t>
        <a:bodyPr/>
        <a:lstStyle/>
        <a:p>
          <a:endParaRPr lang="en-US"/>
        </a:p>
      </dgm:t>
    </dgm:pt>
    <dgm:pt modelId="{8B23E7BE-DB04-4EFB-A790-1791FA7F58D6}" type="sibTrans" cxnId="{1186371B-CF82-495D-B352-DFF17BCAE686}">
      <dgm:prSet/>
      <dgm:spPr/>
      <dgm:t>
        <a:bodyPr/>
        <a:lstStyle/>
        <a:p>
          <a:endParaRPr lang="en-US"/>
        </a:p>
      </dgm:t>
    </dgm:pt>
    <dgm:pt modelId="{E8A5EDA0-E5FF-4412-B998-22652474D2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Strategy 3: Expect a 10% increase in sales due to increased advertisings.</a:t>
          </a:r>
        </a:p>
      </dgm:t>
    </dgm:pt>
    <dgm:pt modelId="{F8F45A4A-847F-45DE-B3B9-88B09DC98D1C}" type="parTrans" cxnId="{F23B4C5F-63E5-4FC5-BBD2-69AE05CD194D}">
      <dgm:prSet/>
      <dgm:spPr/>
      <dgm:t>
        <a:bodyPr/>
        <a:lstStyle/>
        <a:p>
          <a:endParaRPr lang="en-US"/>
        </a:p>
      </dgm:t>
    </dgm:pt>
    <dgm:pt modelId="{A29A7FD0-20CD-4781-8394-B4B8C19160F0}" type="sibTrans" cxnId="{F23B4C5F-63E5-4FC5-BBD2-69AE05CD194D}">
      <dgm:prSet/>
      <dgm:spPr/>
      <dgm:t>
        <a:bodyPr/>
        <a:lstStyle/>
        <a:p>
          <a:endParaRPr lang="en-US"/>
        </a:p>
      </dgm:t>
    </dgm:pt>
    <dgm:pt modelId="{A855ECE0-C5C4-436D-A8BE-055C568138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Profit Increase – </a:t>
          </a:r>
          <a:r>
            <a:rPr lang="en-US" sz="1600" dirty="0">
              <a:highlight>
                <a:srgbClr val="FFFF00"/>
              </a:highlight>
            </a:rPr>
            <a:t>$1,031,681</a:t>
          </a:r>
        </a:p>
      </dgm:t>
    </dgm:pt>
    <dgm:pt modelId="{406A5C62-8216-4AB7-8D95-CB1475EDF79F}" type="parTrans" cxnId="{E6F058E8-5905-457A-BFFC-1CA4226EFB89}">
      <dgm:prSet/>
      <dgm:spPr/>
      <dgm:t>
        <a:bodyPr/>
        <a:lstStyle/>
        <a:p>
          <a:endParaRPr lang="en-US"/>
        </a:p>
      </dgm:t>
    </dgm:pt>
    <dgm:pt modelId="{DFB4E01C-6102-4012-A499-0D57EAC02B92}" type="sibTrans" cxnId="{E6F058E8-5905-457A-BFFC-1CA4226EFB89}">
      <dgm:prSet/>
      <dgm:spPr/>
      <dgm:t>
        <a:bodyPr/>
        <a:lstStyle/>
        <a:p>
          <a:endParaRPr lang="en-US"/>
        </a:p>
      </dgm:t>
    </dgm:pt>
    <dgm:pt modelId="{D28141A5-E68B-4A79-80C2-F02D519DB8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Profit would increase if just one of these strategies are implemented.</a:t>
          </a:r>
        </a:p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7A619A24-F35E-4E37-9865-4ADE43C1498A}" type="parTrans" cxnId="{AD25323A-FBA4-4C4F-8AA8-C4CA73707A1D}">
      <dgm:prSet/>
      <dgm:spPr/>
      <dgm:t>
        <a:bodyPr/>
        <a:lstStyle/>
        <a:p>
          <a:endParaRPr lang="en-US"/>
        </a:p>
      </dgm:t>
    </dgm:pt>
    <dgm:pt modelId="{5A9536DA-B26F-4822-8D5F-8A704E9F3BCC}" type="sibTrans" cxnId="{AD25323A-FBA4-4C4F-8AA8-C4CA73707A1D}">
      <dgm:prSet/>
      <dgm:spPr/>
      <dgm:t>
        <a:bodyPr/>
        <a:lstStyle/>
        <a:p>
          <a:endParaRPr lang="en-US"/>
        </a:p>
      </dgm:t>
    </dgm:pt>
    <dgm:pt modelId="{D6DC8BD8-D4B4-4A35-91ED-ACC18909C511}" type="pres">
      <dgm:prSet presAssocID="{DACCD7CC-47D6-4F1B-AA3F-97A213A517A1}" presName="root" presStyleCnt="0">
        <dgm:presLayoutVars>
          <dgm:dir/>
          <dgm:resizeHandles val="exact"/>
        </dgm:presLayoutVars>
      </dgm:prSet>
      <dgm:spPr/>
    </dgm:pt>
    <dgm:pt modelId="{C059FD4E-9E03-4717-891B-887DB7081DEB}" type="pres">
      <dgm:prSet presAssocID="{236DBF7A-C24A-47D3-9547-61256512AECE}" presName="compNode" presStyleCnt="0"/>
      <dgm:spPr/>
    </dgm:pt>
    <dgm:pt modelId="{D39B3668-C881-4683-AF85-0DFCA958D3D8}" type="pres">
      <dgm:prSet presAssocID="{236DBF7A-C24A-47D3-9547-61256512AE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E37F57C4-87FC-4127-8931-7AC76D0E36C3}" type="pres">
      <dgm:prSet presAssocID="{236DBF7A-C24A-47D3-9547-61256512AECE}" presName="iconSpace" presStyleCnt="0"/>
      <dgm:spPr/>
    </dgm:pt>
    <dgm:pt modelId="{4FA37C9F-4282-46D3-B859-DBAE89141DA1}" type="pres">
      <dgm:prSet presAssocID="{236DBF7A-C24A-47D3-9547-61256512AECE}" presName="parTx" presStyleLbl="revTx" presStyleIdx="0" presStyleCnt="8" custLinFactNeighborX="630" custLinFactNeighborY="-1103">
        <dgm:presLayoutVars>
          <dgm:chMax val="0"/>
          <dgm:chPref val="0"/>
        </dgm:presLayoutVars>
      </dgm:prSet>
      <dgm:spPr/>
    </dgm:pt>
    <dgm:pt modelId="{8F28CC4C-528B-4759-BB0B-EBF2298E0A9C}" type="pres">
      <dgm:prSet presAssocID="{236DBF7A-C24A-47D3-9547-61256512AECE}" presName="txSpace" presStyleCnt="0"/>
      <dgm:spPr/>
    </dgm:pt>
    <dgm:pt modelId="{C30D9445-3AA9-4DA8-9F3C-5646905A40EB}" type="pres">
      <dgm:prSet presAssocID="{236DBF7A-C24A-47D3-9547-61256512AECE}" presName="desTx" presStyleLbl="revTx" presStyleIdx="1" presStyleCnt="8" custLinFactNeighborX="12071" custLinFactNeighborY="0">
        <dgm:presLayoutVars/>
      </dgm:prSet>
      <dgm:spPr/>
    </dgm:pt>
    <dgm:pt modelId="{3B47AEC1-86FC-4085-B0A6-7E595AF7FFB7}" type="pres">
      <dgm:prSet presAssocID="{DAA872E4-8420-480D-9290-F8DEFEDD058E}" presName="sibTrans" presStyleCnt="0"/>
      <dgm:spPr/>
    </dgm:pt>
    <dgm:pt modelId="{E5545A76-C98A-4A24-989A-82A3468FEF36}" type="pres">
      <dgm:prSet presAssocID="{FCB5BDD5-0022-4C6D-BB9B-1CBF0E1F0C83}" presName="compNode" presStyleCnt="0"/>
      <dgm:spPr/>
    </dgm:pt>
    <dgm:pt modelId="{1A852015-39DB-491D-A5AF-6DC74B23F400}" type="pres">
      <dgm:prSet presAssocID="{FCB5BDD5-0022-4C6D-BB9B-1CBF0E1F0C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EF12ECBA-2B6A-4A2C-AF68-443A55CA9BB1}" type="pres">
      <dgm:prSet presAssocID="{FCB5BDD5-0022-4C6D-BB9B-1CBF0E1F0C83}" presName="iconSpace" presStyleCnt="0"/>
      <dgm:spPr/>
    </dgm:pt>
    <dgm:pt modelId="{45E844DB-3677-4585-8E25-71426F3B83A4}" type="pres">
      <dgm:prSet presAssocID="{FCB5BDD5-0022-4C6D-BB9B-1CBF0E1F0C83}" presName="parTx" presStyleLbl="revTx" presStyleIdx="2" presStyleCnt="8">
        <dgm:presLayoutVars>
          <dgm:chMax val="0"/>
          <dgm:chPref val="0"/>
        </dgm:presLayoutVars>
      </dgm:prSet>
      <dgm:spPr/>
    </dgm:pt>
    <dgm:pt modelId="{4D7AB5AF-9C22-420F-B6D2-A2AC75477545}" type="pres">
      <dgm:prSet presAssocID="{FCB5BDD5-0022-4C6D-BB9B-1CBF0E1F0C83}" presName="txSpace" presStyleCnt="0"/>
      <dgm:spPr/>
    </dgm:pt>
    <dgm:pt modelId="{85BADAD0-70C3-43A3-9401-6D7F612CF0DF}" type="pres">
      <dgm:prSet presAssocID="{FCB5BDD5-0022-4C6D-BB9B-1CBF0E1F0C83}" presName="desTx" presStyleLbl="revTx" presStyleIdx="3" presStyleCnt="8" custLinFactNeighborX="484" custLinFactNeighborY="0">
        <dgm:presLayoutVars/>
      </dgm:prSet>
      <dgm:spPr/>
    </dgm:pt>
    <dgm:pt modelId="{3F656D3A-C933-464D-9FB9-178D6DC5925B}" type="pres">
      <dgm:prSet presAssocID="{BDBC6FCC-4C2C-4AE7-830B-6F8E86BE5483}" presName="sibTrans" presStyleCnt="0"/>
      <dgm:spPr/>
    </dgm:pt>
    <dgm:pt modelId="{D01CF2E3-8E1C-4227-929D-37DF45188820}" type="pres">
      <dgm:prSet presAssocID="{E8A5EDA0-E5FF-4412-B998-22652474D21D}" presName="compNode" presStyleCnt="0"/>
      <dgm:spPr/>
    </dgm:pt>
    <dgm:pt modelId="{D8839B67-34BA-4B68-8EE9-1A35D25E1FE3}" type="pres">
      <dgm:prSet presAssocID="{E8A5EDA0-E5FF-4412-B998-22652474D2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7F2089D-CD7D-43DF-AC07-1D80901DEF5D}" type="pres">
      <dgm:prSet presAssocID="{E8A5EDA0-E5FF-4412-B998-22652474D21D}" presName="iconSpace" presStyleCnt="0"/>
      <dgm:spPr/>
    </dgm:pt>
    <dgm:pt modelId="{1FED5286-BA4A-4544-BC14-7CBF4BE79913}" type="pres">
      <dgm:prSet presAssocID="{E8A5EDA0-E5FF-4412-B998-22652474D21D}" presName="parTx" presStyleLbl="revTx" presStyleIdx="4" presStyleCnt="8">
        <dgm:presLayoutVars>
          <dgm:chMax val="0"/>
          <dgm:chPref val="0"/>
        </dgm:presLayoutVars>
      </dgm:prSet>
      <dgm:spPr/>
    </dgm:pt>
    <dgm:pt modelId="{D626F03B-B98B-4AD3-911F-41BFA8DDAA65}" type="pres">
      <dgm:prSet presAssocID="{E8A5EDA0-E5FF-4412-B998-22652474D21D}" presName="txSpace" presStyleCnt="0"/>
      <dgm:spPr/>
    </dgm:pt>
    <dgm:pt modelId="{C21515FB-9107-47C8-8E4F-0F6267C6F7BA}" type="pres">
      <dgm:prSet presAssocID="{E8A5EDA0-E5FF-4412-B998-22652474D21D}" presName="desTx" presStyleLbl="revTx" presStyleIdx="5" presStyleCnt="8" custLinFactNeighborX="-1724" custLinFactNeighborY="0">
        <dgm:presLayoutVars/>
      </dgm:prSet>
      <dgm:spPr/>
    </dgm:pt>
    <dgm:pt modelId="{C58B93FD-2D27-4554-BE86-1620B8A29CD1}" type="pres">
      <dgm:prSet presAssocID="{A29A7FD0-20CD-4781-8394-B4B8C19160F0}" presName="sibTrans" presStyleCnt="0"/>
      <dgm:spPr/>
    </dgm:pt>
    <dgm:pt modelId="{2D4F0CB2-2A09-4F1C-A057-694A93F82FE7}" type="pres">
      <dgm:prSet presAssocID="{D28141A5-E68B-4A79-80C2-F02D519DB873}" presName="compNode" presStyleCnt="0"/>
      <dgm:spPr/>
    </dgm:pt>
    <dgm:pt modelId="{7E76F0CC-F107-42AC-BE02-8097CDBD4A99}" type="pres">
      <dgm:prSet presAssocID="{D28141A5-E68B-4A79-80C2-F02D519DB87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FC8FED6-5DEF-4283-81C3-35DCA71D5AE6}" type="pres">
      <dgm:prSet presAssocID="{D28141A5-E68B-4A79-80C2-F02D519DB873}" presName="iconSpace" presStyleCnt="0"/>
      <dgm:spPr/>
    </dgm:pt>
    <dgm:pt modelId="{DC2ED442-A002-45D8-A471-A40EDE276186}" type="pres">
      <dgm:prSet presAssocID="{D28141A5-E68B-4A79-80C2-F02D519DB873}" presName="parTx" presStyleLbl="revTx" presStyleIdx="6" presStyleCnt="8">
        <dgm:presLayoutVars>
          <dgm:chMax val="0"/>
          <dgm:chPref val="0"/>
        </dgm:presLayoutVars>
      </dgm:prSet>
      <dgm:spPr/>
    </dgm:pt>
    <dgm:pt modelId="{B73D9031-4E47-463B-9501-3770C7D2EDB2}" type="pres">
      <dgm:prSet presAssocID="{D28141A5-E68B-4A79-80C2-F02D519DB873}" presName="txSpace" presStyleCnt="0"/>
      <dgm:spPr/>
    </dgm:pt>
    <dgm:pt modelId="{3E824F34-4808-4B1D-9A49-FB06DD840DC6}" type="pres">
      <dgm:prSet presAssocID="{D28141A5-E68B-4A79-80C2-F02D519DB873}" presName="desTx" presStyleLbl="revTx" presStyleIdx="7" presStyleCnt="8">
        <dgm:presLayoutVars/>
      </dgm:prSet>
      <dgm:spPr/>
    </dgm:pt>
  </dgm:ptLst>
  <dgm:cxnLst>
    <dgm:cxn modelId="{4FCFD800-182A-407A-B0EC-2A9A2261242F}" srcId="{DACCD7CC-47D6-4F1B-AA3F-97A213A517A1}" destId="{236DBF7A-C24A-47D3-9547-61256512AECE}" srcOrd="0" destOrd="0" parTransId="{FAD07251-7CF7-4A8E-8D8E-9BC4415EA5A4}" sibTransId="{DAA872E4-8420-480D-9290-F8DEFEDD058E}"/>
    <dgm:cxn modelId="{1186371B-CF82-495D-B352-DFF17BCAE686}" srcId="{FCB5BDD5-0022-4C6D-BB9B-1CBF0E1F0C83}" destId="{2E576B83-DF93-48B0-A0BF-DCC6C83849EB}" srcOrd="0" destOrd="0" parTransId="{06360E64-DDDF-4BC5-8E91-53B0D44FD9D8}" sibTransId="{8B23E7BE-DB04-4EFB-A790-1791FA7F58D6}"/>
    <dgm:cxn modelId="{AD25323A-FBA4-4C4F-8AA8-C4CA73707A1D}" srcId="{DACCD7CC-47D6-4F1B-AA3F-97A213A517A1}" destId="{D28141A5-E68B-4A79-80C2-F02D519DB873}" srcOrd="3" destOrd="0" parTransId="{7A619A24-F35E-4E37-9865-4ADE43C1498A}" sibTransId="{5A9536DA-B26F-4822-8D5F-8A704E9F3BCC}"/>
    <dgm:cxn modelId="{F23B4C5F-63E5-4FC5-BBD2-69AE05CD194D}" srcId="{DACCD7CC-47D6-4F1B-AA3F-97A213A517A1}" destId="{E8A5EDA0-E5FF-4412-B998-22652474D21D}" srcOrd="2" destOrd="0" parTransId="{F8F45A4A-847F-45DE-B3B9-88B09DC98D1C}" sibTransId="{A29A7FD0-20CD-4781-8394-B4B8C19160F0}"/>
    <dgm:cxn modelId="{8A58364D-2885-42FD-8F6C-5D978AC100FA}" type="presOf" srcId="{A855ECE0-C5C4-436D-A8BE-055C56813855}" destId="{C21515FB-9107-47C8-8E4F-0F6267C6F7BA}" srcOrd="0" destOrd="0" presId="urn:microsoft.com/office/officeart/2018/2/layout/IconLabelDescriptionList"/>
    <dgm:cxn modelId="{611CE34D-D1B9-4CE0-86E9-9CB024C2773F}" type="presOf" srcId="{DACCD7CC-47D6-4F1B-AA3F-97A213A517A1}" destId="{D6DC8BD8-D4B4-4A35-91ED-ACC18909C511}" srcOrd="0" destOrd="0" presId="urn:microsoft.com/office/officeart/2018/2/layout/IconLabelDescriptionList"/>
    <dgm:cxn modelId="{B6E76D84-45C7-4C81-8FA0-39E2C602E41D}" type="presOf" srcId="{E8A5EDA0-E5FF-4412-B998-22652474D21D}" destId="{1FED5286-BA4A-4544-BC14-7CBF4BE79913}" srcOrd="0" destOrd="0" presId="urn:microsoft.com/office/officeart/2018/2/layout/IconLabelDescriptionList"/>
    <dgm:cxn modelId="{63A7EA8A-3B57-4426-A77F-41E79B4381D2}" type="presOf" srcId="{D28141A5-E68B-4A79-80C2-F02D519DB873}" destId="{DC2ED442-A002-45D8-A471-A40EDE276186}" srcOrd="0" destOrd="0" presId="urn:microsoft.com/office/officeart/2018/2/layout/IconLabelDescriptionList"/>
    <dgm:cxn modelId="{AC816AB7-12C7-47C3-B963-E4286DD9D839}" srcId="{DACCD7CC-47D6-4F1B-AA3F-97A213A517A1}" destId="{FCB5BDD5-0022-4C6D-BB9B-1CBF0E1F0C83}" srcOrd="1" destOrd="0" parTransId="{241B8EC8-8864-4A9E-A0B2-DDC7E9AF6352}" sibTransId="{BDBC6FCC-4C2C-4AE7-830B-6F8E86BE5483}"/>
    <dgm:cxn modelId="{CB8D9BCE-FB6E-4148-9460-4CF6D9F30C1A}" srcId="{236DBF7A-C24A-47D3-9547-61256512AECE}" destId="{1E4B6086-A43F-4EEC-8985-F456FCDAC739}" srcOrd="0" destOrd="0" parTransId="{FA10D95C-779F-40C6-BFD9-A0A5DC83CC67}" sibTransId="{C307ED56-6357-449B-AB94-8FF5D1B6ACDA}"/>
    <dgm:cxn modelId="{086E98D2-1EAF-4ABB-B95B-C68617C655B4}" type="presOf" srcId="{FCB5BDD5-0022-4C6D-BB9B-1CBF0E1F0C83}" destId="{45E844DB-3677-4585-8E25-71426F3B83A4}" srcOrd="0" destOrd="0" presId="urn:microsoft.com/office/officeart/2018/2/layout/IconLabelDescriptionList"/>
    <dgm:cxn modelId="{557CDBD3-074D-48A2-8A48-FC9F63B65095}" type="presOf" srcId="{236DBF7A-C24A-47D3-9547-61256512AECE}" destId="{4FA37C9F-4282-46D3-B859-DBAE89141DA1}" srcOrd="0" destOrd="0" presId="urn:microsoft.com/office/officeart/2018/2/layout/IconLabelDescriptionList"/>
    <dgm:cxn modelId="{BD7474E0-3C0A-4E9B-BFED-70B0F2B51912}" type="presOf" srcId="{1E4B6086-A43F-4EEC-8985-F456FCDAC739}" destId="{C30D9445-3AA9-4DA8-9F3C-5646905A40EB}" srcOrd="0" destOrd="0" presId="urn:microsoft.com/office/officeart/2018/2/layout/IconLabelDescriptionList"/>
    <dgm:cxn modelId="{96B8A3E3-B98F-42FE-843A-E320884211ED}" type="presOf" srcId="{2E576B83-DF93-48B0-A0BF-DCC6C83849EB}" destId="{85BADAD0-70C3-43A3-9401-6D7F612CF0DF}" srcOrd="0" destOrd="0" presId="urn:microsoft.com/office/officeart/2018/2/layout/IconLabelDescriptionList"/>
    <dgm:cxn modelId="{E6F058E8-5905-457A-BFFC-1CA4226EFB89}" srcId="{E8A5EDA0-E5FF-4412-B998-22652474D21D}" destId="{A855ECE0-C5C4-436D-A8BE-055C56813855}" srcOrd="0" destOrd="0" parTransId="{406A5C62-8216-4AB7-8D95-CB1475EDF79F}" sibTransId="{DFB4E01C-6102-4012-A499-0D57EAC02B92}"/>
    <dgm:cxn modelId="{2CE846A2-80B5-4AC6-AE96-AD12B9F32BA2}" type="presParOf" srcId="{D6DC8BD8-D4B4-4A35-91ED-ACC18909C511}" destId="{C059FD4E-9E03-4717-891B-887DB7081DEB}" srcOrd="0" destOrd="0" presId="urn:microsoft.com/office/officeart/2018/2/layout/IconLabelDescriptionList"/>
    <dgm:cxn modelId="{1B04CFAE-C575-4437-943C-8BD6BB45043A}" type="presParOf" srcId="{C059FD4E-9E03-4717-891B-887DB7081DEB}" destId="{D39B3668-C881-4683-AF85-0DFCA958D3D8}" srcOrd="0" destOrd="0" presId="urn:microsoft.com/office/officeart/2018/2/layout/IconLabelDescriptionList"/>
    <dgm:cxn modelId="{11BA79DD-2A14-4AD0-8693-CB11A909FACC}" type="presParOf" srcId="{C059FD4E-9E03-4717-891B-887DB7081DEB}" destId="{E37F57C4-87FC-4127-8931-7AC76D0E36C3}" srcOrd="1" destOrd="0" presId="urn:microsoft.com/office/officeart/2018/2/layout/IconLabelDescriptionList"/>
    <dgm:cxn modelId="{5C6FF454-6EC6-4DB0-8F79-BE0886A1BF9B}" type="presParOf" srcId="{C059FD4E-9E03-4717-891B-887DB7081DEB}" destId="{4FA37C9F-4282-46D3-B859-DBAE89141DA1}" srcOrd="2" destOrd="0" presId="urn:microsoft.com/office/officeart/2018/2/layout/IconLabelDescriptionList"/>
    <dgm:cxn modelId="{C8B94086-EE09-4445-8B83-5034597B0670}" type="presParOf" srcId="{C059FD4E-9E03-4717-891B-887DB7081DEB}" destId="{8F28CC4C-528B-4759-BB0B-EBF2298E0A9C}" srcOrd="3" destOrd="0" presId="urn:microsoft.com/office/officeart/2018/2/layout/IconLabelDescriptionList"/>
    <dgm:cxn modelId="{D7064E72-B007-4AED-9DC9-85589233A84F}" type="presParOf" srcId="{C059FD4E-9E03-4717-891B-887DB7081DEB}" destId="{C30D9445-3AA9-4DA8-9F3C-5646905A40EB}" srcOrd="4" destOrd="0" presId="urn:microsoft.com/office/officeart/2018/2/layout/IconLabelDescriptionList"/>
    <dgm:cxn modelId="{96B33526-62F9-4A9F-8553-90EB0FEEE602}" type="presParOf" srcId="{D6DC8BD8-D4B4-4A35-91ED-ACC18909C511}" destId="{3B47AEC1-86FC-4085-B0A6-7E595AF7FFB7}" srcOrd="1" destOrd="0" presId="urn:microsoft.com/office/officeart/2018/2/layout/IconLabelDescriptionList"/>
    <dgm:cxn modelId="{75E3D415-2A6F-4818-A0BE-1D1B8361094D}" type="presParOf" srcId="{D6DC8BD8-D4B4-4A35-91ED-ACC18909C511}" destId="{E5545A76-C98A-4A24-989A-82A3468FEF36}" srcOrd="2" destOrd="0" presId="urn:microsoft.com/office/officeart/2018/2/layout/IconLabelDescriptionList"/>
    <dgm:cxn modelId="{A5B5DBE6-5C26-44C6-A353-F7556EE74D21}" type="presParOf" srcId="{E5545A76-C98A-4A24-989A-82A3468FEF36}" destId="{1A852015-39DB-491D-A5AF-6DC74B23F400}" srcOrd="0" destOrd="0" presId="urn:microsoft.com/office/officeart/2018/2/layout/IconLabelDescriptionList"/>
    <dgm:cxn modelId="{0E358E74-8F47-4DB1-B0EF-0FCCC34FD930}" type="presParOf" srcId="{E5545A76-C98A-4A24-989A-82A3468FEF36}" destId="{EF12ECBA-2B6A-4A2C-AF68-443A55CA9BB1}" srcOrd="1" destOrd="0" presId="urn:microsoft.com/office/officeart/2018/2/layout/IconLabelDescriptionList"/>
    <dgm:cxn modelId="{564025A4-5F07-4201-BACE-314F4210F0E6}" type="presParOf" srcId="{E5545A76-C98A-4A24-989A-82A3468FEF36}" destId="{45E844DB-3677-4585-8E25-71426F3B83A4}" srcOrd="2" destOrd="0" presId="urn:microsoft.com/office/officeart/2018/2/layout/IconLabelDescriptionList"/>
    <dgm:cxn modelId="{DD110588-6345-4D71-BE99-BC8D5279734C}" type="presParOf" srcId="{E5545A76-C98A-4A24-989A-82A3468FEF36}" destId="{4D7AB5AF-9C22-420F-B6D2-A2AC75477545}" srcOrd="3" destOrd="0" presId="urn:microsoft.com/office/officeart/2018/2/layout/IconLabelDescriptionList"/>
    <dgm:cxn modelId="{FD66A28A-6A3E-4AB5-80EE-B3FCF661F6A1}" type="presParOf" srcId="{E5545A76-C98A-4A24-989A-82A3468FEF36}" destId="{85BADAD0-70C3-43A3-9401-6D7F612CF0DF}" srcOrd="4" destOrd="0" presId="urn:microsoft.com/office/officeart/2018/2/layout/IconLabelDescriptionList"/>
    <dgm:cxn modelId="{E75A87E7-91AB-45A2-A989-8860A0B12D44}" type="presParOf" srcId="{D6DC8BD8-D4B4-4A35-91ED-ACC18909C511}" destId="{3F656D3A-C933-464D-9FB9-178D6DC5925B}" srcOrd="3" destOrd="0" presId="urn:microsoft.com/office/officeart/2018/2/layout/IconLabelDescriptionList"/>
    <dgm:cxn modelId="{780186EF-5A96-4135-BF5C-3760B8AFDF47}" type="presParOf" srcId="{D6DC8BD8-D4B4-4A35-91ED-ACC18909C511}" destId="{D01CF2E3-8E1C-4227-929D-37DF45188820}" srcOrd="4" destOrd="0" presId="urn:microsoft.com/office/officeart/2018/2/layout/IconLabelDescriptionList"/>
    <dgm:cxn modelId="{EF109B0D-7337-4D04-B1A3-79CDFD3EF046}" type="presParOf" srcId="{D01CF2E3-8E1C-4227-929D-37DF45188820}" destId="{D8839B67-34BA-4B68-8EE9-1A35D25E1FE3}" srcOrd="0" destOrd="0" presId="urn:microsoft.com/office/officeart/2018/2/layout/IconLabelDescriptionList"/>
    <dgm:cxn modelId="{40CF597C-B46F-4F6A-86BA-5E888CD7E03C}" type="presParOf" srcId="{D01CF2E3-8E1C-4227-929D-37DF45188820}" destId="{17F2089D-CD7D-43DF-AC07-1D80901DEF5D}" srcOrd="1" destOrd="0" presId="urn:microsoft.com/office/officeart/2018/2/layout/IconLabelDescriptionList"/>
    <dgm:cxn modelId="{546C0C5E-0C27-4FAD-9E69-C888BE6144AA}" type="presParOf" srcId="{D01CF2E3-8E1C-4227-929D-37DF45188820}" destId="{1FED5286-BA4A-4544-BC14-7CBF4BE79913}" srcOrd="2" destOrd="0" presId="urn:microsoft.com/office/officeart/2018/2/layout/IconLabelDescriptionList"/>
    <dgm:cxn modelId="{A3BB0201-92D9-49C4-9F9D-85E65E1719A4}" type="presParOf" srcId="{D01CF2E3-8E1C-4227-929D-37DF45188820}" destId="{D626F03B-B98B-4AD3-911F-41BFA8DDAA65}" srcOrd="3" destOrd="0" presId="urn:microsoft.com/office/officeart/2018/2/layout/IconLabelDescriptionList"/>
    <dgm:cxn modelId="{4F8C0989-D536-48E0-9D73-D77EA1A90BA0}" type="presParOf" srcId="{D01CF2E3-8E1C-4227-929D-37DF45188820}" destId="{C21515FB-9107-47C8-8E4F-0F6267C6F7BA}" srcOrd="4" destOrd="0" presId="urn:microsoft.com/office/officeart/2018/2/layout/IconLabelDescriptionList"/>
    <dgm:cxn modelId="{93E9B7E6-AAA7-4F75-9F9F-1C6E6E654777}" type="presParOf" srcId="{D6DC8BD8-D4B4-4A35-91ED-ACC18909C511}" destId="{C58B93FD-2D27-4554-BE86-1620B8A29CD1}" srcOrd="5" destOrd="0" presId="urn:microsoft.com/office/officeart/2018/2/layout/IconLabelDescriptionList"/>
    <dgm:cxn modelId="{1CD865D3-C61A-4101-BD36-EC3845F810A3}" type="presParOf" srcId="{D6DC8BD8-D4B4-4A35-91ED-ACC18909C511}" destId="{2D4F0CB2-2A09-4F1C-A057-694A93F82FE7}" srcOrd="6" destOrd="0" presId="urn:microsoft.com/office/officeart/2018/2/layout/IconLabelDescriptionList"/>
    <dgm:cxn modelId="{1CA69E95-C04D-4403-B0D7-DAD8DFEACCFF}" type="presParOf" srcId="{2D4F0CB2-2A09-4F1C-A057-694A93F82FE7}" destId="{7E76F0CC-F107-42AC-BE02-8097CDBD4A99}" srcOrd="0" destOrd="0" presId="urn:microsoft.com/office/officeart/2018/2/layout/IconLabelDescriptionList"/>
    <dgm:cxn modelId="{A1E9FD53-53A0-4E32-9BC6-78EF915F3E5E}" type="presParOf" srcId="{2D4F0CB2-2A09-4F1C-A057-694A93F82FE7}" destId="{3FC8FED6-5DEF-4283-81C3-35DCA71D5AE6}" srcOrd="1" destOrd="0" presId="urn:microsoft.com/office/officeart/2018/2/layout/IconLabelDescriptionList"/>
    <dgm:cxn modelId="{4EB7B8A2-4C51-469D-A505-21E233B40BDC}" type="presParOf" srcId="{2D4F0CB2-2A09-4F1C-A057-694A93F82FE7}" destId="{DC2ED442-A002-45D8-A471-A40EDE276186}" srcOrd="2" destOrd="0" presId="urn:microsoft.com/office/officeart/2018/2/layout/IconLabelDescriptionList"/>
    <dgm:cxn modelId="{341F0F1E-084A-4F68-B9FE-A1119E489AE9}" type="presParOf" srcId="{2D4F0CB2-2A09-4F1C-A057-694A93F82FE7}" destId="{B73D9031-4E47-463B-9501-3770C7D2EDB2}" srcOrd="3" destOrd="0" presId="urn:microsoft.com/office/officeart/2018/2/layout/IconLabelDescriptionList"/>
    <dgm:cxn modelId="{086102A5-3629-4720-8086-2986C99DB50B}" type="presParOf" srcId="{2D4F0CB2-2A09-4F1C-A057-694A93F82FE7}" destId="{3E824F34-4808-4B1D-9A49-FB06DD840D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A061A-7825-43B8-8C2C-BEFD1A4D0025}">
      <dsp:nvSpPr>
        <dsp:cNvPr id="0" name=""/>
        <dsp:cNvSpPr/>
      </dsp:nvSpPr>
      <dsp:spPr>
        <a:xfrm>
          <a:off x="393" y="29222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C4694-178C-40DF-9222-3C1C6D549600}">
      <dsp:nvSpPr>
        <dsp:cNvPr id="0" name=""/>
        <dsp:cNvSpPr/>
      </dsp:nvSpPr>
      <dsp:spPr>
        <a:xfrm>
          <a:off x="393" y="155281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Background</a:t>
          </a:r>
        </a:p>
      </dsp:txBody>
      <dsp:txXfrm>
        <a:off x="393" y="1552814"/>
        <a:ext cx="3138750" cy="470812"/>
      </dsp:txXfrm>
    </dsp:sp>
    <dsp:sp modelId="{141AD1FC-5555-4443-A283-C92C32B31E02}">
      <dsp:nvSpPr>
        <dsp:cNvPr id="0" name=""/>
        <dsp:cNvSpPr/>
      </dsp:nvSpPr>
      <dsp:spPr>
        <a:xfrm>
          <a:off x="393" y="2098989"/>
          <a:ext cx="3138750" cy="1961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Figure out how increase Revenue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Calculated total Revenue, Cost, and Profit for each make and model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Identified the top and lowest profitable branches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Identified the top make and models in demand as well as the lowest</a:t>
          </a:r>
        </a:p>
      </dsp:txBody>
      <dsp:txXfrm>
        <a:off x="393" y="2098989"/>
        <a:ext cx="3138750" cy="1961330"/>
      </dsp:txXfrm>
    </dsp:sp>
    <dsp:sp modelId="{F2531229-FF51-4C55-AC25-A5C31957B8A3}">
      <dsp:nvSpPr>
        <dsp:cNvPr id="0" name=""/>
        <dsp:cNvSpPr/>
      </dsp:nvSpPr>
      <dsp:spPr>
        <a:xfrm>
          <a:off x="3688425" y="29222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CFDB7-3617-468B-A444-2B5FEF81DDF7}">
      <dsp:nvSpPr>
        <dsp:cNvPr id="0" name=""/>
        <dsp:cNvSpPr/>
      </dsp:nvSpPr>
      <dsp:spPr>
        <a:xfrm>
          <a:off x="3688425" y="155281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Analysis Results</a:t>
          </a:r>
        </a:p>
      </dsp:txBody>
      <dsp:txXfrm>
        <a:off x="3688425" y="1552814"/>
        <a:ext cx="3138750" cy="470812"/>
      </dsp:txXfrm>
    </dsp:sp>
    <dsp:sp modelId="{AD1525A5-A9AC-4F3F-BEDB-E58FAB445495}">
      <dsp:nvSpPr>
        <dsp:cNvPr id="0" name=""/>
        <dsp:cNvSpPr/>
      </dsp:nvSpPr>
      <dsp:spPr>
        <a:xfrm>
          <a:off x="3688425" y="2098989"/>
          <a:ext cx="3138750" cy="1961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Some cars have a very low profit margin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 states are making majority of the profits</a:t>
          </a:r>
        </a:p>
      </dsp:txBody>
      <dsp:txXfrm>
        <a:off x="3688425" y="2098989"/>
        <a:ext cx="3138750" cy="1961330"/>
      </dsp:txXfrm>
    </dsp:sp>
    <dsp:sp modelId="{90345346-A5BF-48FF-9A78-7D5CB7A31CED}">
      <dsp:nvSpPr>
        <dsp:cNvPr id="0" name=""/>
        <dsp:cNvSpPr/>
      </dsp:nvSpPr>
      <dsp:spPr>
        <a:xfrm>
          <a:off x="7376456" y="29222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D31A-06D7-4CE7-BEFB-B31EFFA6BCD0}">
      <dsp:nvSpPr>
        <dsp:cNvPr id="0" name=""/>
        <dsp:cNvSpPr/>
      </dsp:nvSpPr>
      <dsp:spPr>
        <a:xfrm>
          <a:off x="7376456" y="155281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Conclusion Results</a:t>
          </a:r>
        </a:p>
      </dsp:txBody>
      <dsp:txXfrm>
        <a:off x="7376456" y="1552814"/>
        <a:ext cx="3138750" cy="470812"/>
      </dsp:txXfrm>
    </dsp:sp>
    <dsp:sp modelId="{3649288A-7F93-4B78-B520-6F7615BC9E88}">
      <dsp:nvSpPr>
        <dsp:cNvPr id="0" name=""/>
        <dsp:cNvSpPr/>
      </dsp:nvSpPr>
      <dsp:spPr>
        <a:xfrm>
          <a:off x="7376456" y="2098989"/>
          <a:ext cx="3138750" cy="1961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Remove the 50 lowest profitable cars and add 2 more of the top 10 selling car models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 2 more of the more profitable branches in the top selling states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Increase Advertising</a:t>
          </a:r>
        </a:p>
      </dsp:txBody>
      <dsp:txXfrm>
        <a:off x="7376456" y="2098989"/>
        <a:ext cx="3138750" cy="1961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C84C2-9AC3-4466-8434-8593011116DF}">
      <dsp:nvSpPr>
        <dsp:cNvPr id="0" name=""/>
        <dsp:cNvSpPr/>
      </dsp:nvSpPr>
      <dsp:spPr>
        <a:xfrm>
          <a:off x="3080" y="587635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# of Cars – 4000</a:t>
          </a:r>
        </a:p>
      </dsp:txBody>
      <dsp:txXfrm>
        <a:off x="3080" y="587635"/>
        <a:ext cx="2444055" cy="1466433"/>
      </dsp:txXfrm>
    </dsp:sp>
    <dsp:sp modelId="{109AEA15-8C85-44C0-942F-2BC19076D639}">
      <dsp:nvSpPr>
        <dsp:cNvPr id="0" name=""/>
        <dsp:cNvSpPr/>
      </dsp:nvSpPr>
      <dsp:spPr>
        <a:xfrm>
          <a:off x="2691541" y="587635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# of Branches – 50</a:t>
          </a:r>
        </a:p>
      </dsp:txBody>
      <dsp:txXfrm>
        <a:off x="2691541" y="587635"/>
        <a:ext cx="2444055" cy="1466433"/>
      </dsp:txXfrm>
    </dsp:sp>
    <dsp:sp modelId="{6C308C45-064D-4AC9-8708-1521FC138A69}">
      <dsp:nvSpPr>
        <dsp:cNvPr id="0" name=""/>
        <dsp:cNvSpPr/>
      </dsp:nvSpPr>
      <dsp:spPr>
        <a:xfrm>
          <a:off x="5380002" y="587635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Total Revenue - $52,830,207</a:t>
          </a:r>
        </a:p>
      </dsp:txBody>
      <dsp:txXfrm>
        <a:off x="5380002" y="587635"/>
        <a:ext cx="2444055" cy="1466433"/>
      </dsp:txXfrm>
    </dsp:sp>
    <dsp:sp modelId="{A658E8F5-14E0-4616-AA69-9192D1C7C243}">
      <dsp:nvSpPr>
        <dsp:cNvPr id="0" name=""/>
        <dsp:cNvSpPr/>
      </dsp:nvSpPr>
      <dsp:spPr>
        <a:xfrm>
          <a:off x="8068463" y="587635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Cost - $28,647,004.26</a:t>
          </a:r>
        </a:p>
      </dsp:txBody>
      <dsp:txXfrm>
        <a:off x="8068463" y="587635"/>
        <a:ext cx="2444055" cy="1466433"/>
      </dsp:txXfrm>
    </dsp:sp>
    <dsp:sp modelId="{22F1224A-26A8-47DF-B0B6-A62195CCB909}">
      <dsp:nvSpPr>
        <dsp:cNvPr id="0" name=""/>
        <dsp:cNvSpPr/>
      </dsp:nvSpPr>
      <dsp:spPr>
        <a:xfrm>
          <a:off x="1347311" y="2298474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Profit - $24,183,202.74</a:t>
          </a:r>
        </a:p>
      </dsp:txBody>
      <dsp:txXfrm>
        <a:off x="1347311" y="2298474"/>
        <a:ext cx="2444055" cy="1466433"/>
      </dsp:txXfrm>
    </dsp:sp>
    <dsp:sp modelId="{513AAF09-CAAF-4EFB-8A3D-A0D0D059228C}">
      <dsp:nvSpPr>
        <dsp:cNvPr id="0" name=""/>
        <dsp:cNvSpPr/>
      </dsp:nvSpPr>
      <dsp:spPr>
        <a:xfrm>
          <a:off x="4035772" y="2298474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Average Profit per Car - $6,0454.80</a:t>
          </a:r>
        </a:p>
      </dsp:txBody>
      <dsp:txXfrm>
        <a:off x="4035772" y="2298474"/>
        <a:ext cx="2444055" cy="1466433"/>
      </dsp:txXfrm>
    </dsp:sp>
    <dsp:sp modelId="{52CB05C9-8946-41A5-BCA6-0FE0A3C3552B}">
      <dsp:nvSpPr>
        <dsp:cNvPr id="0" name=""/>
        <dsp:cNvSpPr/>
      </dsp:nvSpPr>
      <dsp:spPr>
        <a:xfrm>
          <a:off x="6724233" y="2298474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Average Profit Per Branch – $483,664.05</a:t>
          </a:r>
        </a:p>
      </dsp:txBody>
      <dsp:txXfrm>
        <a:off x="6724233" y="2298474"/>
        <a:ext cx="2444055" cy="1466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B3668-C881-4683-AF85-0DFCA958D3D8}">
      <dsp:nvSpPr>
        <dsp:cNvPr id="0" name=""/>
        <dsp:cNvSpPr/>
      </dsp:nvSpPr>
      <dsp:spPr>
        <a:xfrm>
          <a:off x="9169" y="3328"/>
          <a:ext cx="806890" cy="806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37C9F-4282-46D3-B859-DBAE89141DA1}">
      <dsp:nvSpPr>
        <dsp:cNvPr id="0" name=""/>
        <dsp:cNvSpPr/>
      </dsp:nvSpPr>
      <dsp:spPr>
        <a:xfrm>
          <a:off x="23693" y="928861"/>
          <a:ext cx="2305402" cy="131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Strategy 1: Removing the 50 lowest profitable cars and adding 1 more of the top 50 selling car models assuming demand and costs stays the same.</a:t>
          </a:r>
        </a:p>
      </dsp:txBody>
      <dsp:txXfrm>
        <a:off x="23693" y="928861"/>
        <a:ext cx="2305402" cy="1318402"/>
      </dsp:txXfrm>
    </dsp:sp>
    <dsp:sp modelId="{C30D9445-3AA9-4DA8-9F3C-5646905A40EB}">
      <dsp:nvSpPr>
        <dsp:cNvPr id="0" name=""/>
        <dsp:cNvSpPr/>
      </dsp:nvSpPr>
      <dsp:spPr>
        <a:xfrm>
          <a:off x="287454" y="2323751"/>
          <a:ext cx="2305402" cy="77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Profit increase – </a:t>
          </a:r>
          <a:r>
            <a:rPr lang="en-US" sz="1600" kern="1200" dirty="0">
              <a:highlight>
                <a:srgbClr val="FFFF00"/>
              </a:highlight>
            </a:rPr>
            <a:t>$5,092,306.81</a:t>
          </a:r>
        </a:p>
      </dsp:txBody>
      <dsp:txXfrm>
        <a:off x="287454" y="2323751"/>
        <a:ext cx="2305402" cy="775070"/>
      </dsp:txXfrm>
    </dsp:sp>
    <dsp:sp modelId="{1A852015-39DB-491D-A5AF-6DC74B23F400}">
      <dsp:nvSpPr>
        <dsp:cNvPr id="0" name=""/>
        <dsp:cNvSpPr/>
      </dsp:nvSpPr>
      <dsp:spPr>
        <a:xfrm>
          <a:off x="2718017" y="3328"/>
          <a:ext cx="806890" cy="806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844DB-3677-4585-8E25-71426F3B83A4}">
      <dsp:nvSpPr>
        <dsp:cNvPr id="0" name=""/>
        <dsp:cNvSpPr/>
      </dsp:nvSpPr>
      <dsp:spPr>
        <a:xfrm>
          <a:off x="2718017" y="943403"/>
          <a:ext cx="2305402" cy="131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Strategy 2: Adding 2 more branches to the top 2 selling states assuming demand would double.</a:t>
          </a:r>
        </a:p>
      </dsp:txBody>
      <dsp:txXfrm>
        <a:off x="2718017" y="943403"/>
        <a:ext cx="2305402" cy="1318402"/>
      </dsp:txXfrm>
    </dsp:sp>
    <dsp:sp modelId="{85BADAD0-70C3-43A3-9401-6D7F612CF0DF}">
      <dsp:nvSpPr>
        <dsp:cNvPr id="0" name=""/>
        <dsp:cNvSpPr/>
      </dsp:nvSpPr>
      <dsp:spPr>
        <a:xfrm>
          <a:off x="2729175" y="2323751"/>
          <a:ext cx="2305402" cy="77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Profit Increase – </a:t>
          </a:r>
          <a:r>
            <a:rPr lang="en-US" sz="1600" kern="1200" dirty="0">
              <a:highlight>
                <a:srgbClr val="FFFF00"/>
              </a:highlight>
            </a:rPr>
            <a:t>$5,496,659.42</a:t>
          </a:r>
        </a:p>
      </dsp:txBody>
      <dsp:txXfrm>
        <a:off x="2729175" y="2323751"/>
        <a:ext cx="2305402" cy="775070"/>
      </dsp:txXfrm>
    </dsp:sp>
    <dsp:sp modelId="{D8839B67-34BA-4B68-8EE9-1A35D25E1FE3}">
      <dsp:nvSpPr>
        <dsp:cNvPr id="0" name=""/>
        <dsp:cNvSpPr/>
      </dsp:nvSpPr>
      <dsp:spPr>
        <a:xfrm>
          <a:off x="5426865" y="3328"/>
          <a:ext cx="806890" cy="8068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D5286-BA4A-4544-BC14-7CBF4BE79913}">
      <dsp:nvSpPr>
        <dsp:cNvPr id="0" name=""/>
        <dsp:cNvSpPr/>
      </dsp:nvSpPr>
      <dsp:spPr>
        <a:xfrm>
          <a:off x="5426865" y="943403"/>
          <a:ext cx="2305402" cy="131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Strategy 3: Expect a 10% increase in sales due to increased advertisings.</a:t>
          </a:r>
        </a:p>
      </dsp:txBody>
      <dsp:txXfrm>
        <a:off x="5426865" y="943403"/>
        <a:ext cx="2305402" cy="1318402"/>
      </dsp:txXfrm>
    </dsp:sp>
    <dsp:sp modelId="{C21515FB-9107-47C8-8E4F-0F6267C6F7BA}">
      <dsp:nvSpPr>
        <dsp:cNvPr id="0" name=""/>
        <dsp:cNvSpPr/>
      </dsp:nvSpPr>
      <dsp:spPr>
        <a:xfrm>
          <a:off x="5387120" y="2323751"/>
          <a:ext cx="2305402" cy="77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Profit Increase – </a:t>
          </a:r>
          <a:r>
            <a:rPr lang="en-US" sz="1600" kern="1200" dirty="0">
              <a:highlight>
                <a:srgbClr val="FFFF00"/>
              </a:highlight>
            </a:rPr>
            <a:t>$1,031,681</a:t>
          </a:r>
        </a:p>
      </dsp:txBody>
      <dsp:txXfrm>
        <a:off x="5387120" y="2323751"/>
        <a:ext cx="2305402" cy="775070"/>
      </dsp:txXfrm>
    </dsp:sp>
    <dsp:sp modelId="{7E76F0CC-F107-42AC-BE02-8097CDBD4A99}">
      <dsp:nvSpPr>
        <dsp:cNvPr id="0" name=""/>
        <dsp:cNvSpPr/>
      </dsp:nvSpPr>
      <dsp:spPr>
        <a:xfrm>
          <a:off x="8135713" y="3328"/>
          <a:ext cx="806890" cy="8068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ED442-A002-45D8-A471-A40EDE276186}">
      <dsp:nvSpPr>
        <dsp:cNvPr id="0" name=""/>
        <dsp:cNvSpPr/>
      </dsp:nvSpPr>
      <dsp:spPr>
        <a:xfrm>
          <a:off x="8135713" y="943403"/>
          <a:ext cx="2305402" cy="131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Profit would increase if just one of these strategies are implemented.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 dirty="0"/>
        </a:p>
      </dsp:txBody>
      <dsp:txXfrm>
        <a:off x="8135713" y="943403"/>
        <a:ext cx="2305402" cy="1318402"/>
      </dsp:txXfrm>
    </dsp:sp>
    <dsp:sp modelId="{3E824F34-4808-4B1D-9A49-FB06DD840DC6}">
      <dsp:nvSpPr>
        <dsp:cNvPr id="0" name=""/>
        <dsp:cNvSpPr/>
      </dsp:nvSpPr>
      <dsp:spPr>
        <a:xfrm>
          <a:off x="8135713" y="2323751"/>
          <a:ext cx="2305402" cy="77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5D27-CA63-441E-8E7B-A843ACB80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2903D-5180-469B-92A3-A75285205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6A0A8-CE5F-419D-A8BB-9234613F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F1B8D-2032-4D62-81F1-C8E0BDD7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7C23-5E9E-4E4E-A4FE-5B2316F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2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D264-33FC-403D-8BAD-8B3A1E4E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47BF7-3946-4538-8018-8E9801563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2350-4814-4221-B048-138B5287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59F18-C5EC-49FD-BAA6-09033AC10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15959-7700-4DC2-80A4-3538BAA2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4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8A29AA-8B11-4B65-AAAB-15069A815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C72A6-C827-4DB3-9F3C-BAFDAB4DC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3004F-BF98-40BC-9621-F5ED7B245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B8BE3-C1E2-4E26-9B26-B0876FD6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E3BB-C969-4F33-9DAA-58C77928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1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89CA-B52B-45FA-B637-29D77232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72BE-966D-47B4-9476-2EB3B800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A862-EF56-45AE-B1F6-01FA99DF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832B8-F539-46BE-A930-6A79D96E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C17FE-76CC-48E7-A98A-22B0CCF1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0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EE54-E76F-4CDA-8093-A1B1D59C7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AB28-1EF2-4BD7-98E2-945562F66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6F9C1-8A7D-4750-AF35-545EB56C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B4BDE-5AEC-4776-8C20-3DE95464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653E1-BAC0-48A9-97DF-BB6EDFEE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6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2FCA-B11D-4937-BD08-69EE1B8A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122A2-8999-41A7-BAB2-F979D5CB7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A885F-73C6-4998-980E-A0FDC50BB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4046C-3A16-4A17-8214-E50B167D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945A6-5DD2-490A-AACA-DAD4784B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E62AE-FCEE-4FBB-8165-8AF9C212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EBE7-CAC3-4FFA-A77B-ADF047A1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0FA71-9F3A-4AE8-BCD2-A2078550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6CEED-D538-4F74-84F1-5C2D052AD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12E95-8F5D-42FF-93D3-DBB1FE476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D48AF-B8AA-4A30-9D65-844A0CD3E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CA3B19-3CE0-4FD0-9A4E-0B28815B1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E0A36A-D40E-4290-91D7-407E18A1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A3158-93A8-4580-8F39-02B57583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4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9598-F5E2-4C4D-976B-4FCA2C31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6F6AE-3020-4283-8ADC-3E0BC605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4029D-DAC6-4691-AE76-0BAF9706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5AD7A-1384-4D57-AE10-2409654A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9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DE376E-6936-4A09-B557-E91C71CF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11E6D-732E-48B4-A368-6AD4C35E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88C4-4CE1-42B7-9EB4-E1A5A6FF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1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59E85-2E81-4FF4-B232-0191D099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CE7C9-FB4D-4052-85CB-7E87634AD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7DF2A-58E8-4E58-96BF-7A02A6CC2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92C39-A393-426B-B63E-D9BCDB71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C004E-9A85-4FAB-8606-FDFC0824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59889-CDF7-4152-BFCA-E2AD4F7B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6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CB23-3091-4819-AC30-64121219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3CB7D-710B-4129-9274-9C5CAE417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09715-2C25-4FB5-BAAB-1C703EC5B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CB59B-B977-4950-B4CC-559827D7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68A13-CCE0-4A50-B34D-1BB40F24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9E6D1-0EF3-44A4-865F-AC5945F3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EA309-A3E5-4CF7-9122-A487D43A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73B3A-E539-4F00-86C2-B14763C77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F653B-1FB2-4186-9B58-D76AB2F2D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84F48-12A3-44B5-BF97-A683F88B4B6C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91FFF-FAA7-42F7-9D35-5477FE028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4DC7F-2754-457D-BEFF-DE3CDEA69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EC0FD-9101-4564-A184-D33078DE3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>
            <a:extLst>
              <a:ext uri="{FF2B5EF4-FFF2-40B4-BE49-F238E27FC236}">
                <a16:creationId xmlns:a16="http://schemas.microsoft.com/office/drawing/2014/main" id="{239B803D-FCF2-45A6-8A48-94D4ADEC57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C0625-E0DB-435A-B1EF-6FB84A0B8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622852"/>
            <a:ext cx="10058400" cy="1179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chemeClr val="bg1"/>
                </a:solidFill>
              </a:rPr>
              <a:t>LARIAT Rent-A-Car Revenue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F62DE-B4FA-490E-B277-E05BCDEF8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9043" y="3429000"/>
            <a:ext cx="206746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Toni Britt</a:t>
            </a:r>
          </a:p>
          <a:p>
            <a:r>
              <a:rPr lang="en-US" dirty="0">
                <a:solidFill>
                  <a:srgbClr val="FFFFFF"/>
                </a:solidFill>
              </a:rPr>
              <a:t>1/28/2021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6D3FB-3852-4825-8EA6-48D21167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3: Comparisons with Baseline</a:t>
            </a:r>
            <a:b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6D13D-6084-463A-8643-3A199B301D88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# of Cars – 4000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# of Branches – 50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Total Revenue - $53,861,888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Cost - $28,647,004.26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Profit - $29,466,223.44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Profit Increase – $1,031,681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F9AB3-D732-4906-90C8-11A06248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848928"/>
            <a:ext cx="6922008" cy="52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8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3932-39DD-4DE9-8966-0164AF9F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933" y="278689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Results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E1CD84D6-6288-4BEF-8B31-5621F2E15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10570"/>
              </p:ext>
            </p:extLst>
          </p:nvPr>
        </p:nvGraphicFramePr>
        <p:xfrm>
          <a:off x="733138" y="1995963"/>
          <a:ext cx="10450286" cy="3102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7708F2-601B-4D2E-9051-D39ADF483216}"/>
              </a:ext>
            </a:extLst>
          </p:cNvPr>
          <p:cNvSpPr txBox="1"/>
          <p:nvPr/>
        </p:nvSpPr>
        <p:spPr>
          <a:xfrm>
            <a:off x="9051780" y="4220950"/>
            <a:ext cx="2736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Strategy 2 is recommended. It has a higher profitability and would allow more demand to occur within the State of Texas and California.</a:t>
            </a:r>
          </a:p>
        </p:txBody>
      </p:sp>
    </p:spTree>
    <p:extLst>
      <p:ext uri="{BB962C8B-B14F-4D97-AF65-F5344CB8AC3E}">
        <p14:creationId xmlns:p14="http://schemas.microsoft.com/office/powerpoint/2010/main" val="149643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068C3-A58C-41B3-9A68-A8B9C639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/>
              <a:t>Executive Summary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2A3F17FC-CC3B-4813-B6BD-EA2F23FB2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38600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716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0B015-D85F-4BC5-9816-B82B0987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Current</a:t>
            </a:r>
            <a:br>
              <a:rPr lang="en-US" sz="3600"/>
            </a:br>
            <a:r>
              <a:rPr lang="en-US" sz="3600"/>
              <a:t>Baseline Information</a:t>
            </a: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CB2098FB-BEB4-4E7A-994D-1DF54E4FA4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19804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3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278A8-5861-4543-AC4B-6B539BB4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200" dirty="0"/>
              <a:t>Strategy 1: </a:t>
            </a: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0A33-5C2F-43EF-833A-9A919B2A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2138768" cy="3410712"/>
          </a:xfrm>
        </p:spPr>
        <p:txBody>
          <a:bodyPr anchor="t">
            <a:normAutofit/>
          </a:bodyPr>
          <a:lstStyle/>
          <a:p>
            <a:r>
              <a:rPr lang="en-US" sz="1800" dirty="0"/>
              <a:t>Removing the 50 lowest profiting car models</a:t>
            </a:r>
          </a:p>
          <a:p>
            <a:pPr lvl="1"/>
            <a:r>
              <a:rPr lang="en-US" sz="1800" dirty="0"/>
              <a:t>Assuming demand and costs stays the same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6AD04-0B19-4139-94E3-A15731F3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39" y="1123490"/>
            <a:ext cx="8100060" cy="51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278A8-5861-4543-AC4B-6B539BB4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366828"/>
            <a:ext cx="2523081" cy="991764"/>
          </a:xfrm>
        </p:spPr>
        <p:txBody>
          <a:bodyPr anchor="b">
            <a:normAutofit/>
          </a:bodyPr>
          <a:lstStyle/>
          <a:p>
            <a:r>
              <a:rPr lang="en-US" sz="3200" dirty="0"/>
              <a:t>Strategy 1 Cont. </a:t>
            </a:r>
          </a:p>
        </p:txBody>
      </p:sp>
      <p:sp>
        <p:nvSpPr>
          <p:cNvPr id="8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0A33-5C2F-43EF-833A-9A919B2A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2430316" cy="2125140"/>
          </a:xfrm>
        </p:spPr>
        <p:txBody>
          <a:bodyPr anchor="t">
            <a:normAutofit/>
          </a:bodyPr>
          <a:lstStyle/>
          <a:p>
            <a:r>
              <a:rPr lang="en-US" sz="1800" dirty="0"/>
              <a:t>Adding 1 more of the top 50 selling car models</a:t>
            </a:r>
          </a:p>
          <a:p>
            <a:pPr lvl="1"/>
            <a:r>
              <a:rPr lang="en-US" sz="1800" dirty="0"/>
              <a:t>Assuming demand and costs stays the same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CC1D7-A980-4AA9-B441-50243108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40" y="1160635"/>
            <a:ext cx="8194692" cy="54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6D3FB-3852-4825-8EA6-48D21167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4"/>
            <a:ext cx="10515600" cy="14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Strategy 1: Comparisons with Baseline</a:t>
            </a:r>
            <a:br>
              <a:rPr lang="en-US" sz="4000"/>
            </a:b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6D13D-6084-463A-8643-3A199B301D88}"/>
              </a:ext>
            </a:extLst>
          </p:cNvPr>
          <p:cNvSpPr txBox="1"/>
          <p:nvPr/>
        </p:nvSpPr>
        <p:spPr>
          <a:xfrm>
            <a:off x="838200" y="1847128"/>
            <a:ext cx="3990968" cy="4272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# of Cars – 4000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# of Branches – 50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Total Revenue - $63,231,420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Cost - $33,955,910.45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Profit - $29,275,509.55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Profit Increase – $5,092,306.81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073849A-BBEE-492D-A64B-E212F26B9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1" b="1"/>
          <a:stretch/>
        </p:blipFill>
        <p:spPr>
          <a:xfrm>
            <a:off x="5191128" y="1847129"/>
            <a:ext cx="6162670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4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278A8-5861-4543-AC4B-6B539BB4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Strategy 2: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0A33-5C2F-43EF-833A-9A919B2A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Adding 2 more branches to the top 2 selling states</a:t>
            </a:r>
          </a:p>
          <a:p>
            <a:pPr lvl="1"/>
            <a:r>
              <a:rPr lang="en-US" sz="1800" dirty="0"/>
              <a:t>Assuming demand would increase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ABFDF-95B8-4A9D-A60C-4DB9A1A1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114" y="2600760"/>
            <a:ext cx="6159427" cy="3865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1550CC-E2C6-4ABF-A83E-448867BFC515}"/>
              </a:ext>
            </a:extLst>
          </p:cNvPr>
          <p:cNvSpPr txBox="1"/>
          <p:nvPr/>
        </p:nvSpPr>
        <p:spPr>
          <a:xfrm>
            <a:off x="554416" y="2666016"/>
            <a:ext cx="33009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California and Texas are the Top Grossing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California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Total Revenue - $8,499,830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Branch Revenue – $1,416,638.30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Total Revenue – $10,653,531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Branch – $1,331,691.40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98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4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6D3FB-3852-4825-8EA6-48D21167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Strategy 2: Comparisons with Baseline</a:t>
            </a:r>
            <a:br>
              <a:rPr lang="en-US" sz="4000"/>
            </a:b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6D13D-6084-463A-8643-3A199B301D88}"/>
              </a:ext>
            </a:extLst>
          </p:cNvPr>
          <p:cNvSpPr txBox="1"/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# of Cars – 4000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# of Branches – 54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Total Revenue - $58,326,866.42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Cost - $28,647,004.26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Profit - $29,679,862.16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Profit Increase – 5,496,659.42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B67DD2-06DB-4E48-B2E2-0A31381F1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" b="-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9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278A8-5861-4543-AC4B-6B539BB4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Strategy 3: </a:t>
            </a: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0A33-5C2F-43EF-833A-9A919B2A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Expect a 10% increase in sales due to increased advertising in the bottom 10 branches.</a:t>
            </a:r>
          </a:p>
          <a:p>
            <a:pPr lvl="1"/>
            <a:r>
              <a:rPr lang="en-US" sz="1800" dirty="0"/>
              <a:t>Assuming cost stays the same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1B1C3EB-2A62-4A98-B5C5-924D9F52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751505"/>
            <a:ext cx="5481509" cy="343964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DF4831B-4C44-4ABE-ACF0-BE04337B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811466"/>
            <a:ext cx="5523082" cy="33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96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470</Words>
  <Application>Microsoft Office PowerPoint</Application>
  <PresentationFormat>Widescreen</PresentationFormat>
  <Paragraphs>73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LARIAT Rent-A-Car Revenue Planning</vt:lpstr>
      <vt:lpstr>Executive Summary</vt:lpstr>
      <vt:lpstr>Current Baseline Information</vt:lpstr>
      <vt:lpstr>Strategy 1: </vt:lpstr>
      <vt:lpstr>Strategy 1 Cont. </vt:lpstr>
      <vt:lpstr>Strategy 1: Comparisons with Baseline </vt:lpstr>
      <vt:lpstr>Strategy 2: </vt:lpstr>
      <vt:lpstr>Strategy 2: Comparisons with Baseline </vt:lpstr>
      <vt:lpstr>Strategy 3: </vt:lpstr>
      <vt:lpstr>Strategy 3: Comparisons with Baseline 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LARIAT Rent-A-Car Revenue Planning</dc:title>
  <dc:creator>Toni Toni</dc:creator>
  <cp:lastModifiedBy>Toni Toni</cp:lastModifiedBy>
  <cp:revision>1</cp:revision>
  <dcterms:created xsi:type="dcterms:W3CDTF">2021-01-31T15:18:25Z</dcterms:created>
  <dcterms:modified xsi:type="dcterms:W3CDTF">2021-01-31T15:33:36Z</dcterms:modified>
</cp:coreProperties>
</file>